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handoutMasterIdLst>
    <p:handoutMasterId r:id="rId25"/>
  </p:handoutMasterIdLst>
  <p:sldIdLst>
    <p:sldId id="256" r:id="rId5"/>
    <p:sldId id="273" r:id="rId6"/>
    <p:sldId id="303" r:id="rId7"/>
    <p:sldId id="313" r:id="rId8"/>
    <p:sldId id="318" r:id="rId9"/>
    <p:sldId id="346" r:id="rId10"/>
    <p:sldId id="315" r:id="rId11"/>
    <p:sldId id="304" r:id="rId12"/>
    <p:sldId id="316" r:id="rId13"/>
    <p:sldId id="341" r:id="rId14"/>
    <p:sldId id="342" r:id="rId15"/>
    <p:sldId id="345" r:id="rId16"/>
    <p:sldId id="331" r:id="rId17"/>
    <p:sldId id="332" r:id="rId18"/>
    <p:sldId id="334" r:id="rId19"/>
    <p:sldId id="327" r:id="rId20"/>
    <p:sldId id="333" r:id="rId21"/>
    <p:sldId id="335" r:id="rId22"/>
    <p:sldId id="339" r:id="rId23"/>
  </p:sldIdLst>
  <p:sldSz cx="12192000" cy="6858000"/>
  <p:notesSz cx="6858000" cy="9144000"/>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EC434E-250E-4D07-AAB4-B5EA2D06A587}" name="Sandra Butoyi" initials="SB" userId="S::rh317@naturvernforbundet.no::1ffc078b-dfd9-48e2-8118-ff4c3d54dfb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7E7E"/>
    <a:srgbClr val="687775"/>
    <a:srgbClr val="85AFAA"/>
    <a:srgbClr val="7BA19D"/>
    <a:srgbClr val="736346"/>
    <a:srgbClr val="7B7D7D"/>
    <a:srgbClr val="5D6B68"/>
    <a:srgbClr val="AEB0BF"/>
    <a:srgbClr val="85B2A7"/>
    <a:srgbClr val="115E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8B621E-6C66-4F28-BB69-13246346060A}" v="48" dt="2023-09-22T13:37:52.244"/>
  </p1510:revLst>
</p1510:revInfo>
</file>

<file path=ppt/tableStyles.xml><?xml version="1.0" encoding="utf-8"?>
<a:tblStyleLst xmlns:a="http://schemas.openxmlformats.org/drawingml/2006/main" def="{87A3FE59-A1DC-400D-BC67-2EEFD9BC0495}">
  <a:tblStyle styleId="{87A3FE59-A1DC-400D-BC67-2EEFD9BC0495}" styleName="Naturvernforbundet">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lt1"/>
          </a:solidFill>
        </a:fill>
      </a:tcStyle>
    </a:wholeTbl>
    <a:firstRow>
      <a:tcTxStyle b="off">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58" autoAdjust="0"/>
    <p:restoredTop sz="43257" autoAdjust="0"/>
  </p:normalViewPr>
  <p:slideViewPr>
    <p:cSldViewPr snapToGrid="0">
      <p:cViewPr varScale="1">
        <p:scale>
          <a:sx n="47" d="100"/>
          <a:sy n="47" d="100"/>
        </p:scale>
        <p:origin x="2928" y="60"/>
      </p:cViewPr>
      <p:guideLst/>
    </p:cSldViewPr>
  </p:slideViewPr>
  <p:notesTextViewPr>
    <p:cViewPr>
      <p:scale>
        <a:sx n="1" d="1"/>
        <a:sy n="1" d="1"/>
      </p:scale>
      <p:origin x="0" y="0"/>
    </p:cViewPr>
  </p:notesTextViewPr>
  <p:notesViewPr>
    <p:cSldViewPr snapToGrid="0">
      <p:cViewPr varScale="1">
        <p:scale>
          <a:sx n="84" d="100"/>
          <a:sy n="84" d="100"/>
        </p:scale>
        <p:origin x="199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a Butoyi" userId="1ffc078b-dfd9-48e2-8118-ff4c3d54dfba" providerId="ADAL" clId="{8A8B621E-6C66-4F28-BB69-13246346060A}"/>
    <pc:docChg chg="undo custSel addSld delSld modSld sldOrd">
      <pc:chgData name="Sandra Butoyi" userId="1ffc078b-dfd9-48e2-8118-ff4c3d54dfba" providerId="ADAL" clId="{8A8B621E-6C66-4F28-BB69-13246346060A}" dt="2023-09-22T15:26:42.411" v="10639" actId="20577"/>
      <pc:docMkLst>
        <pc:docMk/>
      </pc:docMkLst>
      <pc:sldChg chg="addSp delSp modSp mod modNotesTx">
        <pc:chgData name="Sandra Butoyi" userId="1ffc078b-dfd9-48e2-8118-ff4c3d54dfba" providerId="ADAL" clId="{8A8B621E-6C66-4F28-BB69-13246346060A}" dt="2023-09-22T13:57:51.870" v="10099" actId="20577"/>
        <pc:sldMkLst>
          <pc:docMk/>
          <pc:sldMk cId="1932387941" sldId="256"/>
        </pc:sldMkLst>
        <pc:spChg chg="del">
          <ac:chgData name="Sandra Butoyi" userId="1ffc078b-dfd9-48e2-8118-ff4c3d54dfba" providerId="ADAL" clId="{8A8B621E-6C66-4F28-BB69-13246346060A}" dt="2023-09-20T09:28:14.853" v="1520" actId="931"/>
          <ac:spMkLst>
            <pc:docMk/>
            <pc:sldMk cId="1932387941" sldId="256"/>
            <ac:spMk id="5" creationId="{A0F5DB73-4B3F-C729-2A66-D22FC3BA8BB8}"/>
          </ac:spMkLst>
        </pc:spChg>
        <pc:spChg chg="add del mod">
          <ac:chgData name="Sandra Butoyi" userId="1ffc078b-dfd9-48e2-8118-ff4c3d54dfba" providerId="ADAL" clId="{8A8B621E-6C66-4F28-BB69-13246346060A}" dt="2023-09-20T09:30:37.239" v="1536" actId="931"/>
          <ac:spMkLst>
            <pc:docMk/>
            <pc:sldMk cId="1932387941" sldId="256"/>
            <ac:spMk id="6" creationId="{62F63F2D-05E7-356D-818A-56BB222A25A2}"/>
          </ac:spMkLst>
        </pc:spChg>
        <pc:spChg chg="mod">
          <ac:chgData name="Sandra Butoyi" userId="1ffc078b-dfd9-48e2-8118-ff4c3d54dfba" providerId="ADAL" clId="{8A8B621E-6C66-4F28-BB69-13246346060A}" dt="2023-09-22T13:57:51.870" v="10099" actId="20577"/>
          <ac:spMkLst>
            <pc:docMk/>
            <pc:sldMk cId="1932387941" sldId="256"/>
            <ac:spMk id="7" creationId="{2B5EE5EC-ECE0-133C-A722-F7854F87E219}"/>
          </ac:spMkLst>
        </pc:spChg>
        <pc:spChg chg="del">
          <ac:chgData name="Sandra Butoyi" userId="1ffc078b-dfd9-48e2-8118-ff4c3d54dfba" providerId="ADAL" clId="{8A8B621E-6C66-4F28-BB69-13246346060A}" dt="2023-09-20T09:29:12.160" v="1525" actId="26606"/>
          <ac:spMkLst>
            <pc:docMk/>
            <pc:sldMk cId="1932387941" sldId="256"/>
            <ac:spMk id="9" creationId="{E872EFEE-F4DC-BA28-AE61-FAA8BC7551DD}"/>
          </ac:spMkLst>
        </pc:spChg>
        <pc:spChg chg="add">
          <ac:chgData name="Sandra Butoyi" userId="1ffc078b-dfd9-48e2-8118-ff4c3d54dfba" providerId="ADAL" clId="{8A8B621E-6C66-4F28-BB69-13246346060A}" dt="2023-09-20T09:29:12.160" v="1525" actId="26606"/>
          <ac:spMkLst>
            <pc:docMk/>
            <pc:sldMk cId="1932387941" sldId="256"/>
            <ac:spMk id="14" creationId="{3E57E8BF-8B7D-C43C-5FA2-5E82A2819167}"/>
          </ac:spMkLst>
        </pc:spChg>
        <pc:picChg chg="add del mod ord">
          <ac:chgData name="Sandra Butoyi" userId="1ffc078b-dfd9-48e2-8118-ff4c3d54dfba" providerId="ADAL" clId="{8A8B621E-6C66-4F28-BB69-13246346060A}" dt="2023-09-20T09:30:31.341" v="1535" actId="478"/>
          <ac:picMkLst>
            <pc:docMk/>
            <pc:sldMk cId="1932387941" sldId="256"/>
            <ac:picMk id="3" creationId="{12BEF9FA-2F77-9DE6-3DAD-E2E136AAB2B1}"/>
          </ac:picMkLst>
        </pc:picChg>
        <pc:picChg chg="add mod modCrop">
          <ac:chgData name="Sandra Butoyi" userId="1ffc078b-dfd9-48e2-8118-ff4c3d54dfba" providerId="ADAL" clId="{8A8B621E-6C66-4F28-BB69-13246346060A}" dt="2023-09-20T09:31:00.589" v="1539" actId="18131"/>
          <ac:picMkLst>
            <pc:docMk/>
            <pc:sldMk cId="1932387941" sldId="256"/>
            <ac:picMk id="10" creationId="{620372F4-9A61-BE77-5942-0D6BED082C1F}"/>
          </ac:picMkLst>
        </pc:picChg>
      </pc:sldChg>
      <pc:sldChg chg="addSp delSp modSp mod modNotesTx">
        <pc:chgData name="Sandra Butoyi" userId="1ffc078b-dfd9-48e2-8118-ff4c3d54dfba" providerId="ADAL" clId="{8A8B621E-6C66-4F28-BB69-13246346060A}" dt="2023-09-22T12:37:03.085" v="7430" actId="20577"/>
        <pc:sldMkLst>
          <pc:docMk/>
          <pc:sldMk cId="3561663045" sldId="273"/>
        </pc:sldMkLst>
        <pc:spChg chg="mod">
          <ac:chgData name="Sandra Butoyi" userId="1ffc078b-dfd9-48e2-8118-ff4c3d54dfba" providerId="ADAL" clId="{8A8B621E-6C66-4F28-BB69-13246346060A}" dt="2023-09-22T12:36:51.472" v="7414" actId="20577"/>
          <ac:spMkLst>
            <pc:docMk/>
            <pc:sldMk cId="3561663045" sldId="273"/>
            <ac:spMk id="7" creationId="{132B64DE-18AB-0406-5EC4-538E94C3B19C}"/>
          </ac:spMkLst>
        </pc:spChg>
        <pc:spChg chg="del">
          <ac:chgData name="Sandra Butoyi" userId="1ffc078b-dfd9-48e2-8118-ff4c3d54dfba" providerId="ADAL" clId="{8A8B621E-6C66-4F28-BB69-13246346060A}" dt="2023-09-20T09:32:25.798" v="1540"/>
          <ac:spMkLst>
            <pc:docMk/>
            <pc:sldMk cId="3561663045" sldId="273"/>
            <ac:spMk id="9" creationId="{77726899-3796-6E2C-01D0-33EF83DD5277}"/>
          </ac:spMkLst>
        </pc:spChg>
        <pc:picChg chg="add mod">
          <ac:chgData name="Sandra Butoyi" userId="1ffc078b-dfd9-48e2-8118-ff4c3d54dfba" providerId="ADAL" clId="{8A8B621E-6C66-4F28-BB69-13246346060A}" dt="2023-09-20T09:32:28.502" v="1541" actId="27614"/>
          <ac:picMkLst>
            <pc:docMk/>
            <pc:sldMk cId="3561663045" sldId="273"/>
            <ac:picMk id="5" creationId="{1FEA1974-5EFB-C433-E9D9-3DC94524617D}"/>
          </ac:picMkLst>
        </pc:picChg>
      </pc:sldChg>
      <pc:sldChg chg="del">
        <pc:chgData name="Sandra Butoyi" userId="1ffc078b-dfd9-48e2-8118-ff4c3d54dfba" providerId="ADAL" clId="{8A8B621E-6C66-4F28-BB69-13246346060A}" dt="2023-09-19T14:43:39.289" v="214" actId="47"/>
        <pc:sldMkLst>
          <pc:docMk/>
          <pc:sldMk cId="3717352136" sldId="279"/>
        </pc:sldMkLst>
      </pc:sldChg>
      <pc:sldChg chg="modNotesTx">
        <pc:chgData name="Sandra Butoyi" userId="1ffc078b-dfd9-48e2-8118-ff4c3d54dfba" providerId="ADAL" clId="{8A8B621E-6C66-4F28-BB69-13246346060A}" dt="2023-09-22T12:44:29.627" v="7821" actId="20577"/>
        <pc:sldMkLst>
          <pc:docMk/>
          <pc:sldMk cId="3615154528" sldId="303"/>
        </pc:sldMkLst>
      </pc:sldChg>
      <pc:sldChg chg="addSp delSp modSp mod modClrScheme chgLayout modNotesTx">
        <pc:chgData name="Sandra Butoyi" userId="1ffc078b-dfd9-48e2-8118-ff4c3d54dfba" providerId="ADAL" clId="{8A8B621E-6C66-4F28-BB69-13246346060A}" dt="2023-09-22T11:32:19.222" v="4702" actId="26606"/>
        <pc:sldMkLst>
          <pc:docMk/>
          <pc:sldMk cId="2066567032" sldId="304"/>
        </pc:sldMkLst>
        <pc:spChg chg="mod ord">
          <ac:chgData name="Sandra Butoyi" userId="1ffc078b-dfd9-48e2-8118-ff4c3d54dfba" providerId="ADAL" clId="{8A8B621E-6C66-4F28-BB69-13246346060A}" dt="2023-09-22T11:32:19.222" v="4702" actId="26606"/>
          <ac:spMkLst>
            <pc:docMk/>
            <pc:sldMk cId="2066567032" sldId="304"/>
            <ac:spMk id="2" creationId="{82B218F7-D4D4-C20B-EBF1-6D1B9F7F1A82}"/>
          </ac:spMkLst>
        </pc:spChg>
        <pc:spChg chg="mod ord modVis">
          <ac:chgData name="Sandra Butoyi" userId="1ffc078b-dfd9-48e2-8118-ff4c3d54dfba" providerId="ADAL" clId="{8A8B621E-6C66-4F28-BB69-13246346060A}" dt="2023-09-22T11:32:19.222" v="4702" actId="26606"/>
          <ac:spMkLst>
            <pc:docMk/>
            <pc:sldMk cId="2066567032" sldId="304"/>
            <ac:spMk id="3" creationId="{22F96E54-5090-0B56-152E-CF00259621F3}"/>
          </ac:spMkLst>
        </pc:spChg>
        <pc:spChg chg="add del mod">
          <ac:chgData name="Sandra Butoyi" userId="1ffc078b-dfd9-48e2-8118-ff4c3d54dfba" providerId="ADAL" clId="{8A8B621E-6C66-4F28-BB69-13246346060A}" dt="2023-09-22T11:32:19.222" v="4702" actId="26606"/>
          <ac:spMkLst>
            <pc:docMk/>
            <pc:sldMk cId="2066567032" sldId="304"/>
            <ac:spMk id="5" creationId="{53A08CCA-E3AF-6A5B-0633-EB674733FED2}"/>
          </ac:spMkLst>
        </pc:spChg>
        <pc:spChg chg="del mod">
          <ac:chgData name="Sandra Butoyi" userId="1ffc078b-dfd9-48e2-8118-ff4c3d54dfba" providerId="ADAL" clId="{8A8B621E-6C66-4F28-BB69-13246346060A}" dt="2023-09-19T15:02:34.565" v="395" actId="21"/>
          <ac:spMkLst>
            <pc:docMk/>
            <pc:sldMk cId="2066567032" sldId="304"/>
            <ac:spMk id="5" creationId="{9F710FC2-A547-365A-F7E6-1A2A3576C935}"/>
          </ac:spMkLst>
        </pc:spChg>
        <pc:spChg chg="add mod">
          <ac:chgData name="Sandra Butoyi" userId="1ffc078b-dfd9-48e2-8118-ff4c3d54dfba" providerId="ADAL" clId="{8A8B621E-6C66-4F28-BB69-13246346060A}" dt="2023-09-22T11:32:19.222" v="4702" actId="26606"/>
          <ac:spMkLst>
            <pc:docMk/>
            <pc:sldMk cId="2066567032" sldId="304"/>
            <ac:spMk id="10" creationId="{60D478B1-2F61-5AF7-8C35-D31DB770B57F}"/>
          </ac:spMkLst>
        </pc:spChg>
        <pc:spChg chg="add del mod">
          <ac:chgData name="Sandra Butoyi" userId="1ffc078b-dfd9-48e2-8118-ff4c3d54dfba" providerId="ADAL" clId="{8A8B621E-6C66-4F28-BB69-13246346060A}" dt="2023-09-19T15:02:56.710" v="397" actId="26606"/>
          <ac:spMkLst>
            <pc:docMk/>
            <pc:sldMk cId="2066567032" sldId="304"/>
            <ac:spMk id="12" creationId="{D802829B-9278-DC44-7B87-A79EA72D084E}"/>
          </ac:spMkLst>
        </pc:spChg>
        <pc:picChg chg="del mod modCrop">
          <ac:chgData name="Sandra Butoyi" userId="1ffc078b-dfd9-48e2-8118-ff4c3d54dfba" providerId="ADAL" clId="{8A8B621E-6C66-4F28-BB69-13246346060A}" dt="2023-09-22T11:32:14.157" v="4701" actId="478"/>
          <ac:picMkLst>
            <pc:docMk/>
            <pc:sldMk cId="2066567032" sldId="304"/>
            <ac:picMk id="7" creationId="{4F4B2E10-D65E-BADE-DA16-A2CFE411932F}"/>
          </ac:picMkLst>
        </pc:picChg>
      </pc:sldChg>
      <pc:sldChg chg="addSp delSp modSp mod modClrScheme chgLayout modNotesTx">
        <pc:chgData name="Sandra Butoyi" userId="1ffc078b-dfd9-48e2-8118-ff4c3d54dfba" providerId="ADAL" clId="{8A8B621E-6C66-4F28-BB69-13246346060A}" dt="2023-09-20T12:31:44.915" v="3224" actId="20577"/>
        <pc:sldMkLst>
          <pc:docMk/>
          <pc:sldMk cId="510290260" sldId="313"/>
        </pc:sldMkLst>
        <pc:spChg chg="mod ord">
          <ac:chgData name="Sandra Butoyi" userId="1ffc078b-dfd9-48e2-8118-ff4c3d54dfba" providerId="ADAL" clId="{8A8B621E-6C66-4F28-BB69-13246346060A}" dt="2023-09-20T11:09:27.228" v="1628" actId="26606"/>
          <ac:spMkLst>
            <pc:docMk/>
            <pc:sldMk cId="510290260" sldId="313"/>
            <ac:spMk id="2" creationId="{37A93B91-F8C4-4A8D-8F11-5AC740B2FD32}"/>
          </ac:spMkLst>
        </pc:spChg>
        <pc:spChg chg="add del mod ord">
          <ac:chgData name="Sandra Butoyi" userId="1ffc078b-dfd9-48e2-8118-ff4c3d54dfba" providerId="ADAL" clId="{8A8B621E-6C66-4F28-BB69-13246346060A}" dt="2023-09-20T11:09:16.059" v="1627" actId="700"/>
          <ac:spMkLst>
            <pc:docMk/>
            <pc:sldMk cId="510290260" sldId="313"/>
            <ac:spMk id="3" creationId="{C03EF9E3-D151-78CE-9A57-98774F05A9B4}"/>
          </ac:spMkLst>
        </pc:spChg>
        <pc:spChg chg="mod ord">
          <ac:chgData name="Sandra Butoyi" userId="1ffc078b-dfd9-48e2-8118-ff4c3d54dfba" providerId="ADAL" clId="{8A8B621E-6C66-4F28-BB69-13246346060A}" dt="2023-09-20T11:10:06.906" v="1644" actId="1076"/>
          <ac:spMkLst>
            <pc:docMk/>
            <pc:sldMk cId="510290260" sldId="313"/>
            <ac:spMk id="5" creationId="{7746A672-7383-4A79-8465-2183C0A7C202}"/>
          </ac:spMkLst>
        </pc:spChg>
        <pc:spChg chg="add del mod">
          <ac:chgData name="Sandra Butoyi" userId="1ffc078b-dfd9-48e2-8118-ff4c3d54dfba" providerId="ADAL" clId="{8A8B621E-6C66-4F28-BB69-13246346060A}" dt="2023-09-20T11:09:33.632" v="1629" actId="478"/>
          <ac:spMkLst>
            <pc:docMk/>
            <pc:sldMk cId="510290260" sldId="313"/>
            <ac:spMk id="13" creationId="{24796495-1ABB-4E05-BD76-44D688FB53CC}"/>
          </ac:spMkLst>
        </pc:spChg>
        <pc:spChg chg="add del mod">
          <ac:chgData name="Sandra Butoyi" userId="1ffc078b-dfd9-48e2-8118-ff4c3d54dfba" providerId="ADAL" clId="{8A8B621E-6C66-4F28-BB69-13246346060A}" dt="2023-09-20T11:09:15.002" v="1626" actId="26606"/>
          <ac:spMkLst>
            <pc:docMk/>
            <pc:sldMk cId="510290260" sldId="313"/>
            <ac:spMk id="16" creationId="{2F47C730-C39B-AC04-A430-778CC391789F}"/>
          </ac:spMkLst>
        </pc:spChg>
        <pc:picChg chg="mod ord modCrop">
          <ac:chgData name="Sandra Butoyi" userId="1ffc078b-dfd9-48e2-8118-ff4c3d54dfba" providerId="ADAL" clId="{8A8B621E-6C66-4F28-BB69-13246346060A}" dt="2023-09-20T11:09:27.228" v="1628" actId="26606"/>
          <ac:picMkLst>
            <pc:docMk/>
            <pc:sldMk cId="510290260" sldId="313"/>
            <ac:picMk id="11" creationId="{A7F545E5-1D35-48D5-A894-C86BD146B578}"/>
          </ac:picMkLst>
        </pc:picChg>
      </pc:sldChg>
      <pc:sldChg chg="addSp delSp modSp mod ord modClrScheme addCm delCm chgLayout modNotesTx">
        <pc:chgData name="Sandra Butoyi" userId="1ffc078b-dfd9-48e2-8118-ff4c3d54dfba" providerId="ADAL" clId="{8A8B621E-6C66-4F28-BB69-13246346060A}" dt="2023-09-22T12:11:42.687" v="6723"/>
        <pc:sldMkLst>
          <pc:docMk/>
          <pc:sldMk cId="32072792" sldId="315"/>
        </pc:sldMkLst>
        <pc:spChg chg="mod">
          <ac:chgData name="Sandra Butoyi" userId="1ffc078b-dfd9-48e2-8118-ff4c3d54dfba" providerId="ADAL" clId="{8A8B621E-6C66-4F28-BB69-13246346060A}" dt="2023-09-20T11:07:40.886" v="1618" actId="26606"/>
          <ac:spMkLst>
            <pc:docMk/>
            <pc:sldMk cId="32072792" sldId="315"/>
            <ac:spMk id="2" creationId="{04C04319-781D-5CB8-7BB5-1CCA6C947DF4}"/>
          </ac:spMkLst>
        </pc:spChg>
        <pc:spChg chg="del">
          <ac:chgData name="Sandra Butoyi" userId="1ffc078b-dfd9-48e2-8118-ff4c3d54dfba" providerId="ADAL" clId="{8A8B621E-6C66-4F28-BB69-13246346060A}" dt="2023-09-20T09:29:25.544" v="1526" actId="931"/>
          <ac:spMkLst>
            <pc:docMk/>
            <pc:sldMk cId="32072792" sldId="315"/>
            <ac:spMk id="3" creationId="{744B6022-CFFF-CB7B-3D74-9E20B6CDA1B7}"/>
          </ac:spMkLst>
        </pc:spChg>
        <pc:spChg chg="mod ord">
          <ac:chgData name="Sandra Butoyi" userId="1ffc078b-dfd9-48e2-8118-ff4c3d54dfba" providerId="ADAL" clId="{8A8B621E-6C66-4F28-BB69-13246346060A}" dt="2023-09-20T11:07:40.886" v="1618" actId="26606"/>
          <ac:spMkLst>
            <pc:docMk/>
            <pc:sldMk cId="32072792" sldId="315"/>
            <ac:spMk id="4" creationId="{A84CFFC7-4E62-D581-DB14-8077379302FD}"/>
          </ac:spMkLst>
        </pc:spChg>
        <pc:spChg chg="mod">
          <ac:chgData name="Sandra Butoyi" userId="1ffc078b-dfd9-48e2-8118-ff4c3d54dfba" providerId="ADAL" clId="{8A8B621E-6C66-4F28-BB69-13246346060A}" dt="2023-09-20T11:07:40.886" v="1618" actId="26606"/>
          <ac:spMkLst>
            <pc:docMk/>
            <pc:sldMk cId="32072792" sldId="315"/>
            <ac:spMk id="5" creationId="{A27DEE56-3D80-8011-9AFE-CC97D1B1C53B}"/>
          </ac:spMkLst>
        </pc:spChg>
        <pc:picChg chg="add mod modCrop">
          <ac:chgData name="Sandra Butoyi" userId="1ffc078b-dfd9-48e2-8118-ff4c3d54dfba" providerId="ADAL" clId="{8A8B621E-6C66-4F28-BB69-13246346060A}" dt="2023-09-20T11:07:40.886" v="1618" actId="26606"/>
          <ac:picMkLst>
            <pc:docMk/>
            <pc:sldMk cId="32072792" sldId="315"/>
            <ac:picMk id="7" creationId="{48E511FB-95A4-E39F-5EEF-525235CC478B}"/>
          </ac:picMkLst>
        </pc:picChg>
      </pc:sldChg>
      <pc:sldChg chg="addSp delSp modSp mod modClrScheme chgLayout modNotesTx">
        <pc:chgData name="Sandra Butoyi" userId="1ffc078b-dfd9-48e2-8118-ff4c3d54dfba" providerId="ADAL" clId="{8A8B621E-6C66-4F28-BB69-13246346060A}" dt="2023-09-22T15:20:21.924" v="10469" actId="20577"/>
        <pc:sldMkLst>
          <pc:docMk/>
          <pc:sldMk cId="398445304" sldId="316"/>
        </pc:sldMkLst>
        <pc:spChg chg="mod ord">
          <ac:chgData name="Sandra Butoyi" userId="1ffc078b-dfd9-48e2-8118-ff4c3d54dfba" providerId="ADAL" clId="{8A8B621E-6C66-4F28-BB69-13246346060A}" dt="2023-09-21T13:22:53.270" v="3790" actId="26606"/>
          <ac:spMkLst>
            <pc:docMk/>
            <pc:sldMk cId="398445304" sldId="316"/>
            <ac:spMk id="2" creationId="{F188BE91-F434-CFCA-C0A9-23C5D01BA445}"/>
          </ac:spMkLst>
        </pc:spChg>
        <pc:spChg chg="mod ord">
          <ac:chgData name="Sandra Butoyi" userId="1ffc078b-dfd9-48e2-8118-ff4c3d54dfba" providerId="ADAL" clId="{8A8B621E-6C66-4F28-BB69-13246346060A}" dt="2023-09-21T13:22:53.270" v="3790" actId="26606"/>
          <ac:spMkLst>
            <pc:docMk/>
            <pc:sldMk cId="398445304" sldId="316"/>
            <ac:spMk id="6" creationId="{981CDC8C-383E-270D-817F-CBE6D573D823}"/>
          </ac:spMkLst>
        </pc:spChg>
        <pc:spChg chg="mod ord">
          <ac:chgData name="Sandra Butoyi" userId="1ffc078b-dfd9-48e2-8118-ff4c3d54dfba" providerId="ADAL" clId="{8A8B621E-6C66-4F28-BB69-13246346060A}" dt="2023-09-21T13:22:53.270" v="3790" actId="26606"/>
          <ac:spMkLst>
            <pc:docMk/>
            <pc:sldMk cId="398445304" sldId="316"/>
            <ac:spMk id="7" creationId="{F874657C-80B7-F6B4-9559-D2112FDBE953}"/>
          </ac:spMkLst>
        </pc:spChg>
        <pc:spChg chg="add del mod">
          <ac:chgData name="Sandra Butoyi" userId="1ffc078b-dfd9-48e2-8118-ff4c3d54dfba" providerId="ADAL" clId="{8A8B621E-6C66-4F28-BB69-13246346060A}" dt="2023-09-21T13:22:53.270" v="3790" actId="26606"/>
          <ac:spMkLst>
            <pc:docMk/>
            <pc:sldMk cId="398445304" sldId="316"/>
            <ac:spMk id="12" creationId="{C2E35A90-2F72-2FC9-B77F-31DAFA693EF3}"/>
          </ac:spMkLst>
        </pc:spChg>
        <pc:picChg chg="add mod">
          <ac:chgData name="Sandra Butoyi" userId="1ffc078b-dfd9-48e2-8118-ff4c3d54dfba" providerId="ADAL" clId="{8A8B621E-6C66-4F28-BB69-13246346060A}" dt="2023-09-21T13:22:53.270" v="3790" actId="26606"/>
          <ac:picMkLst>
            <pc:docMk/>
            <pc:sldMk cId="398445304" sldId="316"/>
            <ac:picMk id="1026" creationId="{1F79B95D-C248-AB80-F902-38DEE10C76D8}"/>
          </ac:picMkLst>
        </pc:picChg>
      </pc:sldChg>
      <pc:sldChg chg="new del">
        <pc:chgData name="Sandra Butoyi" userId="1ffc078b-dfd9-48e2-8118-ff4c3d54dfba" providerId="ADAL" clId="{8A8B621E-6C66-4F28-BB69-13246346060A}" dt="2023-09-19T14:42:23.941" v="2" actId="47"/>
        <pc:sldMkLst>
          <pc:docMk/>
          <pc:sldMk cId="3693152699" sldId="317"/>
        </pc:sldMkLst>
      </pc:sldChg>
      <pc:sldChg chg="addSp delSp modSp add mod ord modClrScheme addCm delCm chgLayout modNotesTx">
        <pc:chgData name="Sandra Butoyi" userId="1ffc078b-dfd9-48e2-8118-ff4c3d54dfba" providerId="ADAL" clId="{8A8B621E-6C66-4F28-BB69-13246346060A}" dt="2023-09-22T13:14:22.001" v="8901" actId="20577"/>
        <pc:sldMkLst>
          <pc:docMk/>
          <pc:sldMk cId="2359253495" sldId="318"/>
        </pc:sldMkLst>
        <pc:spChg chg="mod ord">
          <ac:chgData name="Sandra Butoyi" userId="1ffc078b-dfd9-48e2-8118-ff4c3d54dfba" providerId="ADAL" clId="{8A8B621E-6C66-4F28-BB69-13246346060A}" dt="2023-09-20T11:10:37.649" v="1647" actId="26606"/>
          <ac:spMkLst>
            <pc:docMk/>
            <pc:sldMk cId="2359253495" sldId="318"/>
            <ac:spMk id="2" creationId="{F188BE91-F434-CFCA-C0A9-23C5D01BA445}"/>
          </ac:spMkLst>
        </pc:spChg>
        <pc:spChg chg="mod ord">
          <ac:chgData name="Sandra Butoyi" userId="1ffc078b-dfd9-48e2-8118-ff4c3d54dfba" providerId="ADAL" clId="{8A8B621E-6C66-4F28-BB69-13246346060A}" dt="2023-09-20T11:10:37.649" v="1647" actId="26606"/>
          <ac:spMkLst>
            <pc:docMk/>
            <pc:sldMk cId="2359253495" sldId="318"/>
            <ac:spMk id="6" creationId="{981CDC8C-383E-270D-817F-CBE6D573D823}"/>
          </ac:spMkLst>
        </pc:spChg>
        <pc:spChg chg="add del mod ord">
          <ac:chgData name="Sandra Butoyi" userId="1ffc078b-dfd9-48e2-8118-ff4c3d54dfba" providerId="ADAL" clId="{8A8B621E-6C66-4F28-BB69-13246346060A}" dt="2023-09-22T13:14:22.001" v="8901" actId="20577"/>
          <ac:spMkLst>
            <pc:docMk/>
            <pc:sldMk cId="2359253495" sldId="318"/>
            <ac:spMk id="7" creationId="{F874657C-80B7-F6B4-9559-D2112FDBE953}"/>
          </ac:spMkLst>
        </pc:spChg>
        <pc:spChg chg="add del mod ord">
          <ac:chgData name="Sandra Butoyi" userId="1ffc078b-dfd9-48e2-8118-ff4c3d54dfba" providerId="ADAL" clId="{8A8B621E-6C66-4F28-BB69-13246346060A}" dt="2023-09-20T11:10:18.177" v="1645" actId="700"/>
          <ac:spMkLst>
            <pc:docMk/>
            <pc:sldMk cId="2359253495" sldId="318"/>
            <ac:spMk id="11" creationId="{A1E52E48-78FE-00A3-6552-D019D7FA1C65}"/>
          </ac:spMkLst>
        </pc:spChg>
        <pc:spChg chg="add del mod">
          <ac:chgData name="Sandra Butoyi" userId="1ffc078b-dfd9-48e2-8118-ff4c3d54dfba" providerId="ADAL" clId="{8A8B621E-6C66-4F28-BB69-13246346060A}" dt="2023-09-20T11:07:59.761" v="1620" actId="26606"/>
          <ac:spMkLst>
            <pc:docMk/>
            <pc:sldMk cId="2359253495" sldId="318"/>
            <ac:spMk id="12" creationId="{98284477-F9F9-F656-6210-0B09137A9B88}"/>
          </ac:spMkLst>
        </pc:spChg>
        <pc:spChg chg="add del mod">
          <ac:chgData name="Sandra Butoyi" userId="1ffc078b-dfd9-48e2-8118-ff4c3d54dfba" providerId="ADAL" clId="{8A8B621E-6C66-4F28-BB69-13246346060A}" dt="2023-09-20T11:07:59.761" v="1620" actId="26606"/>
          <ac:spMkLst>
            <pc:docMk/>
            <pc:sldMk cId="2359253495" sldId="318"/>
            <ac:spMk id="14" creationId="{52E58FE0-4902-4339-616C-C179C280D5ED}"/>
          </ac:spMkLst>
        </pc:spChg>
        <pc:graphicFrameChg chg="add del mod">
          <ac:chgData name="Sandra Butoyi" userId="1ffc078b-dfd9-48e2-8118-ff4c3d54dfba" providerId="ADAL" clId="{8A8B621E-6C66-4F28-BB69-13246346060A}" dt="2023-09-20T11:10:37.649" v="1647" actId="26606"/>
          <ac:graphicFrameMkLst>
            <pc:docMk/>
            <pc:sldMk cId="2359253495" sldId="318"/>
            <ac:graphicFrameMk id="10" creationId="{B8EB0B6A-B103-C55D-8FF3-6A35DFE38DF1}"/>
          </ac:graphicFrameMkLst>
        </pc:graphicFrameChg>
        <pc:picChg chg="add del">
          <ac:chgData name="Sandra Butoyi" userId="1ffc078b-dfd9-48e2-8118-ff4c3d54dfba" providerId="ADAL" clId="{8A8B621E-6C66-4F28-BB69-13246346060A}" dt="2023-09-20T11:08:02.865" v="1622" actId="26606"/>
          <ac:picMkLst>
            <pc:docMk/>
            <pc:sldMk cId="2359253495" sldId="318"/>
            <ac:picMk id="9" creationId="{49214C98-DC54-E300-F4C2-A3A4A0DC4CA4}"/>
          </ac:picMkLst>
        </pc:picChg>
      </pc:sldChg>
      <pc:sldChg chg="new del">
        <pc:chgData name="Sandra Butoyi" userId="1ffc078b-dfd9-48e2-8118-ff4c3d54dfba" providerId="ADAL" clId="{8A8B621E-6C66-4F28-BB69-13246346060A}" dt="2023-09-19T14:58:54.541" v="309" actId="47"/>
        <pc:sldMkLst>
          <pc:docMk/>
          <pc:sldMk cId="899599845" sldId="319"/>
        </pc:sldMkLst>
      </pc:sldChg>
      <pc:sldChg chg="new del">
        <pc:chgData name="Sandra Butoyi" userId="1ffc078b-dfd9-48e2-8118-ff4c3d54dfba" providerId="ADAL" clId="{8A8B621E-6C66-4F28-BB69-13246346060A}" dt="2023-09-19T14:59:00.503" v="313" actId="47"/>
        <pc:sldMkLst>
          <pc:docMk/>
          <pc:sldMk cId="2160693854" sldId="319"/>
        </pc:sldMkLst>
      </pc:sldChg>
      <pc:sldChg chg="modSp add del mod modNotesTx">
        <pc:chgData name="Sandra Butoyi" userId="1ffc078b-dfd9-48e2-8118-ff4c3d54dfba" providerId="ADAL" clId="{8A8B621E-6C66-4F28-BB69-13246346060A}" dt="2023-09-21T13:27:32.283" v="3887" actId="47"/>
        <pc:sldMkLst>
          <pc:docMk/>
          <pc:sldMk cId="1655774679" sldId="320"/>
        </pc:sldMkLst>
        <pc:spChg chg="mod">
          <ac:chgData name="Sandra Butoyi" userId="1ffc078b-dfd9-48e2-8118-ff4c3d54dfba" providerId="ADAL" clId="{8A8B621E-6C66-4F28-BB69-13246346060A}" dt="2023-09-19T14:59:16.543" v="317"/>
          <ac:spMkLst>
            <pc:docMk/>
            <pc:sldMk cId="1655774679" sldId="320"/>
            <ac:spMk id="7" creationId="{F874657C-80B7-F6B4-9559-D2112FDBE953}"/>
          </ac:spMkLst>
        </pc:spChg>
      </pc:sldChg>
      <pc:sldChg chg="modSp add del mod ord modNotesTx">
        <pc:chgData name="Sandra Butoyi" userId="1ffc078b-dfd9-48e2-8118-ff4c3d54dfba" providerId="ADAL" clId="{8A8B621E-6C66-4F28-BB69-13246346060A}" dt="2023-09-21T13:23:45.157" v="3797" actId="47"/>
        <pc:sldMkLst>
          <pc:docMk/>
          <pc:sldMk cId="1621492892" sldId="321"/>
        </pc:sldMkLst>
        <pc:spChg chg="mod">
          <ac:chgData name="Sandra Butoyi" userId="1ffc078b-dfd9-48e2-8118-ff4c3d54dfba" providerId="ADAL" clId="{8A8B621E-6C66-4F28-BB69-13246346060A}" dt="2023-09-20T12:51:35.930" v="3680" actId="207"/>
          <ac:spMkLst>
            <pc:docMk/>
            <pc:sldMk cId="1621492892" sldId="321"/>
            <ac:spMk id="7" creationId="{F874657C-80B7-F6B4-9559-D2112FDBE953}"/>
          </ac:spMkLst>
        </pc:spChg>
      </pc:sldChg>
      <pc:sldChg chg="new del">
        <pc:chgData name="Sandra Butoyi" userId="1ffc078b-dfd9-48e2-8118-ff4c3d54dfba" providerId="ADAL" clId="{8A8B621E-6C66-4F28-BB69-13246346060A}" dt="2023-09-19T14:59:45.034" v="328" actId="47"/>
        <pc:sldMkLst>
          <pc:docMk/>
          <pc:sldMk cId="3317492476" sldId="322"/>
        </pc:sldMkLst>
      </pc:sldChg>
      <pc:sldChg chg="modSp add del mod modNotesTx">
        <pc:chgData name="Sandra Butoyi" userId="1ffc078b-dfd9-48e2-8118-ff4c3d54dfba" providerId="ADAL" clId="{8A8B621E-6C66-4F28-BB69-13246346060A}" dt="2023-09-21T13:32:04.929" v="4054" actId="47"/>
        <pc:sldMkLst>
          <pc:docMk/>
          <pc:sldMk cId="692446139" sldId="323"/>
        </pc:sldMkLst>
        <pc:spChg chg="mod">
          <ac:chgData name="Sandra Butoyi" userId="1ffc078b-dfd9-48e2-8118-ff4c3d54dfba" providerId="ADAL" clId="{8A8B621E-6C66-4F28-BB69-13246346060A}" dt="2023-09-19T15:00:03.696" v="332"/>
          <ac:spMkLst>
            <pc:docMk/>
            <pc:sldMk cId="692446139" sldId="323"/>
            <ac:spMk id="7" creationId="{F874657C-80B7-F6B4-9559-D2112FDBE953}"/>
          </ac:spMkLst>
        </pc:spChg>
      </pc:sldChg>
      <pc:sldChg chg="modSp add del mod modNotesTx">
        <pc:chgData name="Sandra Butoyi" userId="1ffc078b-dfd9-48e2-8118-ff4c3d54dfba" providerId="ADAL" clId="{8A8B621E-6C66-4F28-BB69-13246346060A}" dt="2023-09-22T11:18:15.110" v="4560" actId="47"/>
        <pc:sldMkLst>
          <pc:docMk/>
          <pc:sldMk cId="1941253963" sldId="324"/>
        </pc:sldMkLst>
        <pc:spChg chg="mod">
          <ac:chgData name="Sandra Butoyi" userId="1ffc078b-dfd9-48e2-8118-ff4c3d54dfba" providerId="ADAL" clId="{8A8B621E-6C66-4F28-BB69-13246346060A}" dt="2023-09-19T15:01:32.038" v="337"/>
          <ac:spMkLst>
            <pc:docMk/>
            <pc:sldMk cId="1941253963" sldId="324"/>
            <ac:spMk id="7" creationId="{F874657C-80B7-F6B4-9559-D2112FDBE953}"/>
          </ac:spMkLst>
        </pc:spChg>
      </pc:sldChg>
      <pc:sldChg chg="modSp add del mod modNotesTx">
        <pc:chgData name="Sandra Butoyi" userId="1ffc078b-dfd9-48e2-8118-ff4c3d54dfba" providerId="ADAL" clId="{8A8B621E-6C66-4F28-BB69-13246346060A}" dt="2023-09-22T11:18:46.499" v="4569" actId="47"/>
        <pc:sldMkLst>
          <pc:docMk/>
          <pc:sldMk cId="2534779589" sldId="325"/>
        </pc:sldMkLst>
        <pc:spChg chg="mod">
          <ac:chgData name="Sandra Butoyi" userId="1ffc078b-dfd9-48e2-8118-ff4c3d54dfba" providerId="ADAL" clId="{8A8B621E-6C66-4F28-BB69-13246346060A}" dt="2023-09-19T15:01:47.053" v="342" actId="20577"/>
          <ac:spMkLst>
            <pc:docMk/>
            <pc:sldMk cId="2534779589" sldId="325"/>
            <ac:spMk id="7" creationId="{F874657C-80B7-F6B4-9559-D2112FDBE953}"/>
          </ac:spMkLst>
        </pc:spChg>
      </pc:sldChg>
      <pc:sldChg chg="modSp new del mod">
        <pc:chgData name="Sandra Butoyi" userId="1ffc078b-dfd9-48e2-8118-ff4c3d54dfba" providerId="ADAL" clId="{8A8B621E-6C66-4F28-BB69-13246346060A}" dt="2023-09-22T11:25:45.235" v="4668" actId="47"/>
        <pc:sldMkLst>
          <pc:docMk/>
          <pc:sldMk cId="1496097773" sldId="326"/>
        </pc:sldMkLst>
        <pc:spChg chg="mod">
          <ac:chgData name="Sandra Butoyi" userId="1ffc078b-dfd9-48e2-8118-ff4c3d54dfba" providerId="ADAL" clId="{8A8B621E-6C66-4F28-BB69-13246346060A}" dt="2023-09-19T15:02:08.831" v="348"/>
          <ac:spMkLst>
            <pc:docMk/>
            <pc:sldMk cId="1496097773" sldId="326"/>
            <ac:spMk id="2" creationId="{530E2D58-0FE9-88A6-20F5-58EA317F7960}"/>
          </ac:spMkLst>
        </pc:spChg>
        <pc:spChg chg="mod">
          <ac:chgData name="Sandra Butoyi" userId="1ffc078b-dfd9-48e2-8118-ff4c3d54dfba" providerId="ADAL" clId="{8A8B621E-6C66-4F28-BB69-13246346060A}" dt="2023-09-19T15:02:18.721" v="392" actId="20577"/>
          <ac:spMkLst>
            <pc:docMk/>
            <pc:sldMk cId="1496097773" sldId="326"/>
            <ac:spMk id="4" creationId="{A082B774-81A0-39C0-7336-4F31980BF8AF}"/>
          </ac:spMkLst>
        </pc:spChg>
      </pc:sldChg>
      <pc:sldChg chg="addSp delSp modSp new mod modClrScheme chgLayout modNotesTx">
        <pc:chgData name="Sandra Butoyi" userId="1ffc078b-dfd9-48e2-8118-ff4c3d54dfba" providerId="ADAL" clId="{8A8B621E-6C66-4F28-BB69-13246346060A}" dt="2023-09-20T11:48:53.401" v="1948" actId="18131"/>
        <pc:sldMkLst>
          <pc:docMk/>
          <pc:sldMk cId="3612134464" sldId="327"/>
        </pc:sldMkLst>
        <pc:spChg chg="del mod ord">
          <ac:chgData name="Sandra Butoyi" userId="1ffc078b-dfd9-48e2-8118-ff4c3d54dfba" providerId="ADAL" clId="{8A8B621E-6C66-4F28-BB69-13246346060A}" dt="2023-09-19T15:21:47.814" v="983" actId="700"/>
          <ac:spMkLst>
            <pc:docMk/>
            <pc:sldMk cId="3612134464" sldId="327"/>
            <ac:spMk id="2" creationId="{57D75E3F-D52F-52A4-0572-53D4FCE7DE83}"/>
          </ac:spMkLst>
        </pc:spChg>
        <pc:spChg chg="mod ord modVis">
          <ac:chgData name="Sandra Butoyi" userId="1ffc078b-dfd9-48e2-8118-ff4c3d54dfba" providerId="ADAL" clId="{8A8B621E-6C66-4F28-BB69-13246346060A}" dt="2023-09-19T15:40:32.512" v="1497" actId="26606"/>
          <ac:spMkLst>
            <pc:docMk/>
            <pc:sldMk cId="3612134464" sldId="327"/>
            <ac:spMk id="3" creationId="{40744F93-CD82-C618-B3FB-20CC7B5B362F}"/>
          </ac:spMkLst>
        </pc:spChg>
        <pc:spChg chg="add del mod">
          <ac:chgData name="Sandra Butoyi" userId="1ffc078b-dfd9-48e2-8118-ff4c3d54dfba" providerId="ADAL" clId="{8A8B621E-6C66-4F28-BB69-13246346060A}" dt="2023-09-20T11:48:47.662" v="1945"/>
          <ac:spMkLst>
            <pc:docMk/>
            <pc:sldMk cId="3612134464" sldId="327"/>
            <ac:spMk id="4" creationId="{22A96C42-5006-44E1-0368-DA68C4E2CAE6}"/>
          </ac:spMkLst>
        </pc:spChg>
        <pc:spChg chg="del mod ord">
          <ac:chgData name="Sandra Butoyi" userId="1ffc078b-dfd9-48e2-8118-ff4c3d54dfba" providerId="ADAL" clId="{8A8B621E-6C66-4F28-BB69-13246346060A}" dt="2023-09-19T15:21:47.814" v="983" actId="700"/>
          <ac:spMkLst>
            <pc:docMk/>
            <pc:sldMk cId="3612134464" sldId="327"/>
            <ac:spMk id="4" creationId="{F58AACD9-D402-17AE-ADA1-52237DE69199}"/>
          </ac:spMkLst>
        </pc:spChg>
        <pc:spChg chg="add del mod ord">
          <ac:chgData name="Sandra Butoyi" userId="1ffc078b-dfd9-48e2-8118-ff4c3d54dfba" providerId="ADAL" clId="{8A8B621E-6C66-4F28-BB69-13246346060A}" dt="2023-09-19T15:22:26.771" v="984" actId="700"/>
          <ac:spMkLst>
            <pc:docMk/>
            <pc:sldMk cId="3612134464" sldId="327"/>
            <ac:spMk id="5" creationId="{B75FB124-8F8B-8474-E128-95E5A7D2433F}"/>
          </ac:spMkLst>
        </pc:spChg>
        <pc:spChg chg="add del mod ord">
          <ac:chgData name="Sandra Butoyi" userId="1ffc078b-dfd9-48e2-8118-ff4c3d54dfba" providerId="ADAL" clId="{8A8B621E-6C66-4F28-BB69-13246346060A}" dt="2023-09-19T15:22:26.771" v="984" actId="700"/>
          <ac:spMkLst>
            <pc:docMk/>
            <pc:sldMk cId="3612134464" sldId="327"/>
            <ac:spMk id="6" creationId="{E3A3E16A-4FE8-BA20-C59E-CB968006ABC9}"/>
          </ac:spMkLst>
        </pc:spChg>
        <pc:spChg chg="add mod ord">
          <ac:chgData name="Sandra Butoyi" userId="1ffc078b-dfd9-48e2-8118-ff4c3d54dfba" providerId="ADAL" clId="{8A8B621E-6C66-4F28-BB69-13246346060A}" dt="2023-09-20T11:15:20.402" v="1891" actId="1076"/>
          <ac:spMkLst>
            <pc:docMk/>
            <pc:sldMk cId="3612134464" sldId="327"/>
            <ac:spMk id="7" creationId="{04BD6DD9-6751-CC32-A716-A0595FDB9389}"/>
          </ac:spMkLst>
        </pc:spChg>
        <pc:spChg chg="add del mod ord">
          <ac:chgData name="Sandra Butoyi" userId="1ffc078b-dfd9-48e2-8118-ff4c3d54dfba" providerId="ADAL" clId="{8A8B621E-6C66-4F28-BB69-13246346060A}" dt="2023-09-19T15:39:00.674" v="1483"/>
          <ac:spMkLst>
            <pc:docMk/>
            <pc:sldMk cId="3612134464" sldId="327"/>
            <ac:spMk id="8" creationId="{807728B8-B8C6-4DF8-67F6-D571FC49CDB7}"/>
          </ac:spMkLst>
        </pc:spChg>
        <pc:spChg chg="add mod ord">
          <ac:chgData name="Sandra Butoyi" userId="1ffc078b-dfd9-48e2-8118-ff4c3d54dfba" providerId="ADAL" clId="{8A8B621E-6C66-4F28-BB69-13246346060A}" dt="2023-09-20T11:15:19.913" v="1890" actId="1076"/>
          <ac:spMkLst>
            <pc:docMk/>
            <pc:sldMk cId="3612134464" sldId="327"/>
            <ac:spMk id="9" creationId="{218595D4-6F75-6ADF-1212-4C8CFA5618F7}"/>
          </ac:spMkLst>
        </pc:spChg>
        <pc:spChg chg="add del mod">
          <ac:chgData name="Sandra Butoyi" userId="1ffc078b-dfd9-48e2-8118-ff4c3d54dfba" providerId="ADAL" clId="{8A8B621E-6C66-4F28-BB69-13246346060A}" dt="2023-09-19T15:40:28.321" v="1494"/>
          <ac:spMkLst>
            <pc:docMk/>
            <pc:sldMk cId="3612134464" sldId="327"/>
            <ac:spMk id="15" creationId="{0780508A-B99B-05BC-BF44-2B629C814DDF}"/>
          </ac:spMkLst>
        </pc:spChg>
        <pc:picChg chg="add mod modCrop">
          <ac:chgData name="Sandra Butoyi" userId="1ffc078b-dfd9-48e2-8118-ff4c3d54dfba" providerId="ADAL" clId="{8A8B621E-6C66-4F28-BB69-13246346060A}" dt="2023-09-20T11:48:53.401" v="1948" actId="18131"/>
          <ac:picMkLst>
            <pc:docMk/>
            <pc:sldMk cId="3612134464" sldId="327"/>
            <ac:picMk id="6" creationId="{EE6B654F-BBC2-FC1A-D157-67122BA9DAB5}"/>
          </ac:picMkLst>
        </pc:picChg>
        <pc:picChg chg="add del mod ord">
          <ac:chgData name="Sandra Butoyi" userId="1ffc078b-dfd9-48e2-8118-ff4c3d54dfba" providerId="ADAL" clId="{8A8B621E-6C66-4F28-BB69-13246346060A}" dt="2023-09-19T15:40:24.665" v="1492" actId="478"/>
          <ac:picMkLst>
            <pc:docMk/>
            <pc:sldMk cId="3612134464" sldId="327"/>
            <ac:picMk id="11" creationId="{053FE44F-4410-109A-9581-703EBDD344E4}"/>
          </ac:picMkLst>
        </pc:picChg>
        <pc:picChg chg="add del mod">
          <ac:chgData name="Sandra Butoyi" userId="1ffc078b-dfd9-48e2-8118-ff4c3d54dfba" providerId="ADAL" clId="{8A8B621E-6C66-4F28-BB69-13246346060A}" dt="2023-09-19T15:40:25.443" v="1493" actId="478"/>
          <ac:picMkLst>
            <pc:docMk/>
            <pc:sldMk cId="3612134464" sldId="327"/>
            <ac:picMk id="13" creationId="{DF6A2A43-C12D-090E-3FF4-B51C937F6B40}"/>
          </ac:picMkLst>
        </pc:picChg>
        <pc:picChg chg="add del mod ord">
          <ac:chgData name="Sandra Butoyi" userId="1ffc078b-dfd9-48e2-8118-ff4c3d54dfba" providerId="ADAL" clId="{8A8B621E-6C66-4F28-BB69-13246346060A}" dt="2023-09-20T11:48:44.375" v="1944" actId="478"/>
          <ac:picMkLst>
            <pc:docMk/>
            <pc:sldMk cId="3612134464" sldId="327"/>
            <ac:picMk id="17" creationId="{8B802488-5C85-0307-59EE-B8D4379926EC}"/>
          </ac:picMkLst>
        </pc:picChg>
      </pc:sldChg>
      <pc:sldChg chg="new del modNotesTx">
        <pc:chgData name="Sandra Butoyi" userId="1ffc078b-dfd9-48e2-8118-ff4c3d54dfba" providerId="ADAL" clId="{8A8B621E-6C66-4F28-BB69-13246346060A}" dt="2023-09-20T11:57:31.195" v="2104" actId="47"/>
        <pc:sldMkLst>
          <pc:docMk/>
          <pc:sldMk cId="878404110" sldId="328"/>
        </pc:sldMkLst>
      </pc:sldChg>
      <pc:sldChg chg="modSp new del mod">
        <pc:chgData name="Sandra Butoyi" userId="1ffc078b-dfd9-48e2-8118-ff4c3d54dfba" providerId="ADAL" clId="{8A8B621E-6C66-4F28-BB69-13246346060A}" dt="2023-09-19T15:41:24.452" v="1501" actId="47"/>
        <pc:sldMkLst>
          <pc:docMk/>
          <pc:sldMk cId="3279554514" sldId="329"/>
        </pc:sldMkLst>
        <pc:spChg chg="mod">
          <ac:chgData name="Sandra Butoyi" userId="1ffc078b-dfd9-48e2-8118-ff4c3d54dfba" providerId="ADAL" clId="{8A8B621E-6C66-4F28-BB69-13246346060A}" dt="2023-09-19T15:22:48.264" v="1009" actId="20577"/>
          <ac:spMkLst>
            <pc:docMk/>
            <pc:sldMk cId="3279554514" sldId="329"/>
            <ac:spMk id="4" creationId="{3F779F33-3E75-6014-09BB-A8CAB10B8B06}"/>
          </ac:spMkLst>
        </pc:spChg>
        <pc:spChg chg="mod">
          <ac:chgData name="Sandra Butoyi" userId="1ffc078b-dfd9-48e2-8118-ff4c3d54dfba" providerId="ADAL" clId="{8A8B621E-6C66-4F28-BB69-13246346060A}" dt="2023-09-19T15:41:21.635" v="1500"/>
          <ac:spMkLst>
            <pc:docMk/>
            <pc:sldMk cId="3279554514" sldId="329"/>
            <ac:spMk id="5" creationId="{C89723AB-4A7A-5D6B-B036-CF859049831E}"/>
          </ac:spMkLst>
        </pc:spChg>
      </pc:sldChg>
      <pc:sldChg chg="modSp new del mod">
        <pc:chgData name="Sandra Butoyi" userId="1ffc078b-dfd9-48e2-8118-ff4c3d54dfba" providerId="ADAL" clId="{8A8B621E-6C66-4F28-BB69-13246346060A}" dt="2023-09-20T11:36:18.605" v="1908" actId="47"/>
        <pc:sldMkLst>
          <pc:docMk/>
          <pc:sldMk cId="1409844414" sldId="330"/>
        </pc:sldMkLst>
        <pc:spChg chg="mod">
          <ac:chgData name="Sandra Butoyi" userId="1ffc078b-dfd9-48e2-8118-ff4c3d54dfba" providerId="ADAL" clId="{8A8B621E-6C66-4F28-BB69-13246346060A}" dt="2023-09-19T15:23:03.327" v="1037" actId="20577"/>
          <ac:spMkLst>
            <pc:docMk/>
            <pc:sldMk cId="1409844414" sldId="330"/>
            <ac:spMk id="4" creationId="{CC6CD73A-8320-D8FE-DC74-609377D63EA8}"/>
          </ac:spMkLst>
        </pc:spChg>
      </pc:sldChg>
      <pc:sldChg chg="addSp delSp modSp new mod ord modClrScheme chgLayout modNotesTx">
        <pc:chgData name="Sandra Butoyi" userId="1ffc078b-dfd9-48e2-8118-ff4c3d54dfba" providerId="ADAL" clId="{8A8B621E-6C66-4F28-BB69-13246346060A}" dt="2023-09-22T11:22:36.694" v="4659" actId="113"/>
        <pc:sldMkLst>
          <pc:docMk/>
          <pc:sldMk cId="3945288230" sldId="331"/>
        </pc:sldMkLst>
        <pc:spChg chg="mod ord modVis">
          <ac:chgData name="Sandra Butoyi" userId="1ffc078b-dfd9-48e2-8118-ff4c3d54dfba" providerId="ADAL" clId="{8A8B621E-6C66-4F28-BB69-13246346060A}" dt="2023-09-22T11:21:53.756" v="4590" actId="26606"/>
          <ac:spMkLst>
            <pc:docMk/>
            <pc:sldMk cId="3945288230" sldId="331"/>
            <ac:spMk id="2" creationId="{A5F871BA-D343-573F-725F-CE30A122C633}"/>
          </ac:spMkLst>
        </pc:spChg>
        <pc:spChg chg="add del">
          <ac:chgData name="Sandra Butoyi" userId="1ffc078b-dfd9-48e2-8118-ff4c3d54dfba" providerId="ADAL" clId="{8A8B621E-6C66-4F28-BB69-13246346060A}" dt="2023-09-22T11:20:57.202" v="4585" actId="931"/>
          <ac:spMkLst>
            <pc:docMk/>
            <pc:sldMk cId="3945288230" sldId="331"/>
            <ac:spMk id="3" creationId="{D2131C4E-8916-A9BF-8540-ACAF0751100B}"/>
          </ac:spMkLst>
        </pc:spChg>
        <pc:spChg chg="mod">
          <ac:chgData name="Sandra Butoyi" userId="1ffc078b-dfd9-48e2-8118-ff4c3d54dfba" providerId="ADAL" clId="{8A8B621E-6C66-4F28-BB69-13246346060A}" dt="2023-09-22T11:21:53.756" v="4590" actId="26606"/>
          <ac:spMkLst>
            <pc:docMk/>
            <pc:sldMk cId="3945288230" sldId="331"/>
            <ac:spMk id="4" creationId="{669FA333-64E9-3761-B828-C35953A29B17}"/>
          </ac:spMkLst>
        </pc:spChg>
        <pc:spChg chg="add del">
          <ac:chgData name="Sandra Butoyi" userId="1ffc078b-dfd9-48e2-8118-ff4c3d54dfba" providerId="ADAL" clId="{8A8B621E-6C66-4F28-BB69-13246346060A}" dt="2023-09-22T11:21:38.980" v="4589" actId="478"/>
          <ac:spMkLst>
            <pc:docMk/>
            <pc:sldMk cId="3945288230" sldId="331"/>
            <ac:spMk id="5" creationId="{F81868B6-4CBB-FC3E-A712-DA13B91D50D9}"/>
          </ac:spMkLst>
        </pc:spChg>
        <pc:spChg chg="add del">
          <ac:chgData name="Sandra Butoyi" userId="1ffc078b-dfd9-48e2-8118-ff4c3d54dfba" providerId="ADAL" clId="{8A8B621E-6C66-4F28-BB69-13246346060A}" dt="2023-09-22T11:20:00.497" v="4571" actId="22"/>
          <ac:spMkLst>
            <pc:docMk/>
            <pc:sldMk cId="3945288230" sldId="331"/>
            <ac:spMk id="7" creationId="{2A95D127-2744-9A59-EE2A-1F54357E8A85}"/>
          </ac:spMkLst>
        </pc:spChg>
        <pc:spChg chg="add del">
          <ac:chgData name="Sandra Butoyi" userId="1ffc078b-dfd9-48e2-8118-ff4c3d54dfba" providerId="ADAL" clId="{8A8B621E-6C66-4F28-BB69-13246346060A}" dt="2023-09-22T11:20:12.578" v="4573" actId="22"/>
          <ac:spMkLst>
            <pc:docMk/>
            <pc:sldMk cId="3945288230" sldId="331"/>
            <ac:spMk id="9" creationId="{5A495F86-5D35-8BED-3B1D-EDAAEC4E926C}"/>
          </ac:spMkLst>
        </pc:spChg>
        <pc:spChg chg="add del">
          <ac:chgData name="Sandra Butoyi" userId="1ffc078b-dfd9-48e2-8118-ff4c3d54dfba" providerId="ADAL" clId="{8A8B621E-6C66-4F28-BB69-13246346060A}" dt="2023-09-22T11:20:45.403" v="4584" actId="22"/>
          <ac:spMkLst>
            <pc:docMk/>
            <pc:sldMk cId="3945288230" sldId="331"/>
            <ac:spMk id="13" creationId="{93C4E09E-B0A1-1A33-514B-FEDAF49056CC}"/>
          </ac:spMkLst>
        </pc:spChg>
        <pc:spChg chg="add del mod">
          <ac:chgData name="Sandra Butoyi" userId="1ffc078b-dfd9-48e2-8118-ff4c3d54dfba" providerId="ADAL" clId="{8A8B621E-6C66-4F28-BB69-13246346060A}" dt="2023-09-22T11:20:39.218" v="4580" actId="26606"/>
          <ac:spMkLst>
            <pc:docMk/>
            <pc:sldMk cId="3945288230" sldId="331"/>
            <ac:spMk id="16" creationId="{2E38A3FA-7C39-BD6C-DCD7-DAEDD1387046}"/>
          </ac:spMkLst>
        </pc:spChg>
        <pc:spChg chg="add del mod">
          <ac:chgData name="Sandra Butoyi" userId="1ffc078b-dfd9-48e2-8118-ff4c3d54dfba" providerId="ADAL" clId="{8A8B621E-6C66-4F28-BB69-13246346060A}" dt="2023-09-22T11:21:59.121" v="4591" actId="478"/>
          <ac:spMkLst>
            <pc:docMk/>
            <pc:sldMk cId="3945288230" sldId="331"/>
            <ac:spMk id="20" creationId="{CCB5AE21-3016-C340-B305-981434EEA154}"/>
          </ac:spMkLst>
        </pc:spChg>
        <pc:picChg chg="add del mod ord">
          <ac:chgData name="Sandra Butoyi" userId="1ffc078b-dfd9-48e2-8118-ff4c3d54dfba" providerId="ADAL" clId="{8A8B621E-6C66-4F28-BB69-13246346060A}" dt="2023-09-22T11:20:39.533" v="4582"/>
          <ac:picMkLst>
            <pc:docMk/>
            <pc:sldMk cId="3945288230" sldId="331"/>
            <ac:picMk id="11" creationId="{0C211EA5-BCC3-BEE9-4BCE-436C2A10ADA7}"/>
          </ac:picMkLst>
        </pc:picChg>
        <pc:picChg chg="add mod ord modCrop">
          <ac:chgData name="Sandra Butoyi" userId="1ffc078b-dfd9-48e2-8118-ff4c3d54dfba" providerId="ADAL" clId="{8A8B621E-6C66-4F28-BB69-13246346060A}" dt="2023-09-22T11:21:53.756" v="4590" actId="26606"/>
          <ac:picMkLst>
            <pc:docMk/>
            <pc:sldMk cId="3945288230" sldId="331"/>
            <ac:picMk id="15" creationId="{FD45E1C1-BCE2-3EDC-ABF3-FB1E6E33CC40}"/>
          </ac:picMkLst>
        </pc:picChg>
      </pc:sldChg>
      <pc:sldChg chg="addSp delSp modSp new mod modNotesTx">
        <pc:chgData name="Sandra Butoyi" userId="1ffc078b-dfd9-48e2-8118-ff4c3d54dfba" providerId="ADAL" clId="{8A8B621E-6C66-4F28-BB69-13246346060A}" dt="2023-09-22T12:46:01.957" v="7837" actId="113"/>
        <pc:sldMkLst>
          <pc:docMk/>
          <pc:sldMk cId="2753995658" sldId="332"/>
        </pc:sldMkLst>
        <pc:spChg chg="mod">
          <ac:chgData name="Sandra Butoyi" userId="1ffc078b-dfd9-48e2-8118-ff4c3d54dfba" providerId="ADAL" clId="{8A8B621E-6C66-4F28-BB69-13246346060A}" dt="2023-09-20T11:05:29.514" v="1593" actId="20577"/>
          <ac:spMkLst>
            <pc:docMk/>
            <pc:sldMk cId="2753995658" sldId="332"/>
            <ac:spMk id="2" creationId="{04933D72-0936-15E8-1E5B-B0763B42BC90}"/>
          </ac:spMkLst>
        </pc:spChg>
        <pc:spChg chg="mod">
          <ac:chgData name="Sandra Butoyi" userId="1ffc078b-dfd9-48e2-8118-ff4c3d54dfba" providerId="ADAL" clId="{8A8B621E-6C66-4F28-BB69-13246346060A}" dt="2023-09-20T11:07:13.059" v="1617" actId="26606"/>
          <ac:spMkLst>
            <pc:docMk/>
            <pc:sldMk cId="2753995658" sldId="332"/>
            <ac:spMk id="3" creationId="{5B8CAEE6-A6C1-CF60-3DFF-EAA5D2995A48}"/>
          </ac:spMkLst>
        </pc:spChg>
        <pc:spChg chg="del">
          <ac:chgData name="Sandra Butoyi" userId="1ffc078b-dfd9-48e2-8118-ff4c3d54dfba" providerId="ADAL" clId="{8A8B621E-6C66-4F28-BB69-13246346060A}" dt="2023-09-20T09:26:35.961" v="1508" actId="22"/>
          <ac:spMkLst>
            <pc:docMk/>
            <pc:sldMk cId="2753995658" sldId="332"/>
            <ac:spMk id="4" creationId="{26CA4FA0-1301-B885-DF4A-6283DE6214C0}"/>
          </ac:spMkLst>
        </pc:spChg>
        <pc:spChg chg="add del mod">
          <ac:chgData name="Sandra Butoyi" userId="1ffc078b-dfd9-48e2-8118-ff4c3d54dfba" providerId="ADAL" clId="{8A8B621E-6C66-4F28-BB69-13246346060A}" dt="2023-09-22T11:33:47.970" v="4708" actId="26606"/>
          <ac:spMkLst>
            <pc:docMk/>
            <pc:sldMk cId="2753995658" sldId="332"/>
            <ac:spMk id="7" creationId="{71DF6757-18ED-99D1-9E15-78170E12D172}"/>
          </ac:spMkLst>
        </pc:spChg>
        <pc:spChg chg="add del mod">
          <ac:chgData name="Sandra Butoyi" userId="1ffc078b-dfd9-48e2-8118-ff4c3d54dfba" providerId="ADAL" clId="{8A8B621E-6C66-4F28-BB69-13246346060A}" dt="2023-09-20T09:27:04.295" v="1512" actId="931"/>
          <ac:spMkLst>
            <pc:docMk/>
            <pc:sldMk cId="2753995658" sldId="332"/>
            <ac:spMk id="8" creationId="{BE2B4AE3-DCDA-CA12-E752-101E6222DB71}"/>
          </ac:spMkLst>
        </pc:spChg>
        <pc:picChg chg="add mod">
          <ac:chgData name="Sandra Butoyi" userId="1ffc078b-dfd9-48e2-8118-ff4c3d54dfba" providerId="ADAL" clId="{8A8B621E-6C66-4F28-BB69-13246346060A}" dt="2023-09-22T11:33:47.970" v="4708" actId="26606"/>
          <ac:picMkLst>
            <pc:docMk/>
            <pc:sldMk cId="2753995658" sldId="332"/>
            <ac:picMk id="5" creationId="{AE3B0DDC-A76B-EA38-4C81-A50F92036349}"/>
          </ac:picMkLst>
        </pc:picChg>
        <pc:picChg chg="add del mod ord modCrop">
          <ac:chgData name="Sandra Butoyi" userId="1ffc078b-dfd9-48e2-8118-ff4c3d54dfba" providerId="ADAL" clId="{8A8B621E-6C66-4F28-BB69-13246346060A}" dt="2023-09-20T09:26:39.707" v="1509" actId="478"/>
          <ac:picMkLst>
            <pc:docMk/>
            <pc:sldMk cId="2753995658" sldId="332"/>
            <ac:picMk id="6" creationId="{B4103748-A252-60B1-9D8B-E30247FC9E5D}"/>
          </ac:picMkLst>
        </pc:picChg>
        <pc:picChg chg="add del">
          <ac:chgData name="Sandra Butoyi" userId="1ffc078b-dfd9-48e2-8118-ff4c3d54dfba" providerId="ADAL" clId="{8A8B621E-6C66-4F28-BB69-13246346060A}" dt="2023-09-20T09:26:51.172" v="1511" actId="22"/>
          <ac:picMkLst>
            <pc:docMk/>
            <pc:sldMk cId="2753995658" sldId="332"/>
            <ac:picMk id="10" creationId="{1F4BF7F1-8B91-672E-30C9-95C113B8BA32}"/>
          </ac:picMkLst>
        </pc:picChg>
        <pc:picChg chg="add del mod">
          <ac:chgData name="Sandra Butoyi" userId="1ffc078b-dfd9-48e2-8118-ff4c3d54dfba" providerId="ADAL" clId="{8A8B621E-6C66-4F28-BB69-13246346060A}" dt="2023-09-22T11:33:36.658" v="4707" actId="478"/>
          <ac:picMkLst>
            <pc:docMk/>
            <pc:sldMk cId="2753995658" sldId="332"/>
            <ac:picMk id="12" creationId="{42F25659-D919-4055-0187-CE1BA0BCF88F}"/>
          </ac:picMkLst>
        </pc:picChg>
      </pc:sldChg>
      <pc:sldChg chg="addSp delSp modSp add mod modClrScheme chgLayout modNotesTx">
        <pc:chgData name="Sandra Butoyi" userId="1ffc078b-dfd9-48e2-8118-ff4c3d54dfba" providerId="ADAL" clId="{8A8B621E-6C66-4F28-BB69-13246346060A}" dt="2023-09-20T11:48:38.460" v="1943" actId="18131"/>
        <pc:sldMkLst>
          <pc:docMk/>
          <pc:sldMk cId="3728666580" sldId="333"/>
        </pc:sldMkLst>
        <pc:spChg chg="mod">
          <ac:chgData name="Sandra Butoyi" userId="1ffc078b-dfd9-48e2-8118-ff4c3d54dfba" providerId="ADAL" clId="{8A8B621E-6C66-4F28-BB69-13246346060A}" dt="2023-09-20T11:33:53.107" v="1903" actId="26606"/>
          <ac:spMkLst>
            <pc:docMk/>
            <pc:sldMk cId="3728666580" sldId="333"/>
            <ac:spMk id="3" creationId="{40744F93-CD82-C618-B3FB-20CC7B5B362F}"/>
          </ac:spMkLst>
        </pc:spChg>
        <pc:spChg chg="add del mod">
          <ac:chgData name="Sandra Butoyi" userId="1ffc078b-dfd9-48e2-8118-ff4c3d54dfba" providerId="ADAL" clId="{8A8B621E-6C66-4F28-BB69-13246346060A}" dt="2023-09-20T11:32:41.862" v="1896"/>
          <ac:spMkLst>
            <pc:docMk/>
            <pc:sldMk cId="3728666580" sldId="333"/>
            <ac:spMk id="4" creationId="{630470BD-40A3-00CC-FD9D-575265F8F99E}"/>
          </ac:spMkLst>
        </pc:spChg>
        <pc:spChg chg="mod ord">
          <ac:chgData name="Sandra Butoyi" userId="1ffc078b-dfd9-48e2-8118-ff4c3d54dfba" providerId="ADAL" clId="{8A8B621E-6C66-4F28-BB69-13246346060A}" dt="2023-09-20T11:34:08.187" v="1904" actId="1076"/>
          <ac:spMkLst>
            <pc:docMk/>
            <pc:sldMk cId="3728666580" sldId="333"/>
            <ac:spMk id="7" creationId="{04BD6DD9-6751-CC32-A716-A0595FDB9389}"/>
          </ac:spMkLst>
        </pc:spChg>
        <pc:spChg chg="mod ord">
          <ac:chgData name="Sandra Butoyi" userId="1ffc078b-dfd9-48e2-8118-ff4c3d54dfba" providerId="ADAL" clId="{8A8B621E-6C66-4F28-BB69-13246346060A}" dt="2023-09-20T11:34:14.500" v="1907" actId="14100"/>
          <ac:spMkLst>
            <pc:docMk/>
            <pc:sldMk cId="3728666580" sldId="333"/>
            <ac:spMk id="9" creationId="{218595D4-6F75-6ADF-1212-4C8CFA5618F7}"/>
          </ac:spMkLst>
        </pc:spChg>
        <pc:spChg chg="add del mod">
          <ac:chgData name="Sandra Butoyi" userId="1ffc078b-dfd9-48e2-8118-ff4c3d54dfba" providerId="ADAL" clId="{8A8B621E-6C66-4F28-BB69-13246346060A}" dt="2023-09-20T11:48:29.524" v="1940"/>
          <ac:spMkLst>
            <pc:docMk/>
            <pc:sldMk cId="3728666580" sldId="333"/>
            <ac:spMk id="10" creationId="{D99964FC-E891-A72A-FCD7-657D941AFFFF}"/>
          </ac:spMkLst>
        </pc:spChg>
        <pc:picChg chg="add del mod modCrop">
          <ac:chgData name="Sandra Butoyi" userId="1ffc078b-dfd9-48e2-8118-ff4c3d54dfba" providerId="ADAL" clId="{8A8B621E-6C66-4F28-BB69-13246346060A}" dt="2023-09-20T11:47:51.094" v="1939" actId="478"/>
          <ac:picMkLst>
            <pc:docMk/>
            <pc:sldMk cId="3728666580" sldId="333"/>
            <ac:picMk id="6" creationId="{33587CBD-A183-3D0C-731D-D9C1A709549F}"/>
          </ac:picMkLst>
        </pc:picChg>
        <pc:picChg chg="add mod modCrop">
          <ac:chgData name="Sandra Butoyi" userId="1ffc078b-dfd9-48e2-8118-ff4c3d54dfba" providerId="ADAL" clId="{8A8B621E-6C66-4F28-BB69-13246346060A}" dt="2023-09-20T11:48:38.460" v="1943" actId="18131"/>
          <ac:picMkLst>
            <pc:docMk/>
            <pc:sldMk cId="3728666580" sldId="333"/>
            <ac:picMk id="12" creationId="{145E4488-F978-1375-3AB9-AB218D72A520}"/>
          </ac:picMkLst>
        </pc:picChg>
        <pc:picChg chg="del">
          <ac:chgData name="Sandra Butoyi" userId="1ffc078b-dfd9-48e2-8118-ff4c3d54dfba" providerId="ADAL" clId="{8A8B621E-6C66-4F28-BB69-13246346060A}" dt="2023-09-20T11:32:38.612" v="1895" actId="478"/>
          <ac:picMkLst>
            <pc:docMk/>
            <pc:sldMk cId="3728666580" sldId="333"/>
            <ac:picMk id="17" creationId="{8B802488-5C85-0307-59EE-B8D4379926EC}"/>
          </ac:picMkLst>
        </pc:picChg>
      </pc:sldChg>
      <pc:sldChg chg="add modNotesTx">
        <pc:chgData name="Sandra Butoyi" userId="1ffc078b-dfd9-48e2-8118-ff4c3d54dfba" providerId="ADAL" clId="{8A8B621E-6C66-4F28-BB69-13246346060A}" dt="2023-09-22T12:47:07.881" v="7861" actId="20577"/>
        <pc:sldMkLst>
          <pc:docMk/>
          <pc:sldMk cId="2492448582" sldId="334"/>
        </pc:sldMkLst>
      </pc:sldChg>
      <pc:sldChg chg="addSp delSp modSp add mod ord">
        <pc:chgData name="Sandra Butoyi" userId="1ffc078b-dfd9-48e2-8118-ff4c3d54dfba" providerId="ADAL" clId="{8A8B621E-6C66-4F28-BB69-13246346060A}" dt="2023-09-20T11:47:45.434" v="1938" actId="18131"/>
        <pc:sldMkLst>
          <pc:docMk/>
          <pc:sldMk cId="584983834" sldId="335"/>
        </pc:sldMkLst>
        <pc:spChg chg="add del mod">
          <ac:chgData name="Sandra Butoyi" userId="1ffc078b-dfd9-48e2-8118-ff4c3d54dfba" providerId="ADAL" clId="{8A8B621E-6C66-4F28-BB69-13246346060A}" dt="2023-09-20T11:47:21.057" v="1935"/>
          <ac:spMkLst>
            <pc:docMk/>
            <pc:sldMk cId="584983834" sldId="335"/>
            <ac:spMk id="4" creationId="{DCDDE3CD-6496-2A05-0736-6CB8FF475974}"/>
          </ac:spMkLst>
        </pc:spChg>
        <pc:spChg chg="mod">
          <ac:chgData name="Sandra Butoyi" userId="1ffc078b-dfd9-48e2-8118-ff4c3d54dfba" providerId="ADAL" clId="{8A8B621E-6C66-4F28-BB69-13246346060A}" dt="2023-09-20T11:37:33.006" v="1932" actId="1076"/>
          <ac:spMkLst>
            <pc:docMk/>
            <pc:sldMk cId="584983834" sldId="335"/>
            <ac:spMk id="7" creationId="{04BD6DD9-6751-CC32-A716-A0595FDB9389}"/>
          </ac:spMkLst>
        </pc:spChg>
        <pc:spChg chg="mod">
          <ac:chgData name="Sandra Butoyi" userId="1ffc078b-dfd9-48e2-8118-ff4c3d54dfba" providerId="ADAL" clId="{8A8B621E-6C66-4F28-BB69-13246346060A}" dt="2023-09-20T11:37:35.421" v="1933" actId="1076"/>
          <ac:spMkLst>
            <pc:docMk/>
            <pc:sldMk cId="584983834" sldId="335"/>
            <ac:spMk id="9" creationId="{218595D4-6F75-6ADF-1212-4C8CFA5618F7}"/>
          </ac:spMkLst>
        </pc:spChg>
        <pc:picChg chg="add mod modCrop">
          <ac:chgData name="Sandra Butoyi" userId="1ffc078b-dfd9-48e2-8118-ff4c3d54dfba" providerId="ADAL" clId="{8A8B621E-6C66-4F28-BB69-13246346060A}" dt="2023-09-20T11:47:45.434" v="1938" actId="18131"/>
          <ac:picMkLst>
            <pc:docMk/>
            <pc:sldMk cId="584983834" sldId="335"/>
            <ac:picMk id="6" creationId="{D0EC5CAA-FC5E-20C2-BC38-4BC954826678}"/>
          </ac:picMkLst>
        </pc:picChg>
        <pc:picChg chg="del">
          <ac:chgData name="Sandra Butoyi" userId="1ffc078b-dfd9-48e2-8118-ff4c3d54dfba" providerId="ADAL" clId="{8A8B621E-6C66-4F28-BB69-13246346060A}" dt="2023-09-20T11:37:46.087" v="1934" actId="478"/>
          <ac:picMkLst>
            <pc:docMk/>
            <pc:sldMk cId="584983834" sldId="335"/>
            <ac:picMk id="17" creationId="{8B802488-5C85-0307-59EE-B8D4379926EC}"/>
          </ac:picMkLst>
        </pc:picChg>
      </pc:sldChg>
      <pc:sldChg chg="new del">
        <pc:chgData name="Sandra Butoyi" userId="1ffc078b-dfd9-48e2-8118-ff4c3d54dfba" providerId="ADAL" clId="{8A8B621E-6C66-4F28-BB69-13246346060A}" dt="2023-09-20T11:49:04.357" v="1950" actId="47"/>
        <pc:sldMkLst>
          <pc:docMk/>
          <pc:sldMk cId="1103640254" sldId="336"/>
        </pc:sldMkLst>
      </pc:sldChg>
      <pc:sldChg chg="modSp add del mod modClrScheme chgLayout">
        <pc:chgData name="Sandra Butoyi" userId="1ffc078b-dfd9-48e2-8118-ff4c3d54dfba" providerId="ADAL" clId="{8A8B621E-6C66-4F28-BB69-13246346060A}" dt="2023-09-20T11:52:05.261" v="1965" actId="47"/>
        <pc:sldMkLst>
          <pc:docMk/>
          <pc:sldMk cId="2158841676" sldId="336"/>
        </pc:sldMkLst>
        <pc:spChg chg="mod">
          <ac:chgData name="Sandra Butoyi" userId="1ffc078b-dfd9-48e2-8118-ff4c3d54dfba" providerId="ADAL" clId="{8A8B621E-6C66-4F28-BB69-13246346060A}" dt="2023-09-20T11:49:09.788" v="1952" actId="26606"/>
          <ac:spMkLst>
            <pc:docMk/>
            <pc:sldMk cId="2158841676" sldId="336"/>
            <ac:spMk id="3" creationId="{40744F93-CD82-C618-B3FB-20CC7B5B362F}"/>
          </ac:spMkLst>
        </pc:spChg>
        <pc:spChg chg="mod ord">
          <ac:chgData name="Sandra Butoyi" userId="1ffc078b-dfd9-48e2-8118-ff4c3d54dfba" providerId="ADAL" clId="{8A8B621E-6C66-4F28-BB69-13246346060A}" dt="2023-09-20T11:49:09.788" v="1952" actId="26606"/>
          <ac:spMkLst>
            <pc:docMk/>
            <pc:sldMk cId="2158841676" sldId="336"/>
            <ac:spMk id="7" creationId="{04BD6DD9-6751-CC32-A716-A0595FDB9389}"/>
          </ac:spMkLst>
        </pc:spChg>
        <pc:spChg chg="mod ord">
          <ac:chgData name="Sandra Butoyi" userId="1ffc078b-dfd9-48e2-8118-ff4c3d54dfba" providerId="ADAL" clId="{8A8B621E-6C66-4F28-BB69-13246346060A}" dt="2023-09-20T11:49:09.788" v="1952" actId="26606"/>
          <ac:spMkLst>
            <pc:docMk/>
            <pc:sldMk cId="2158841676" sldId="336"/>
            <ac:spMk id="9" creationId="{218595D4-6F75-6ADF-1212-4C8CFA5618F7}"/>
          </ac:spMkLst>
        </pc:spChg>
        <pc:picChg chg="mod">
          <ac:chgData name="Sandra Butoyi" userId="1ffc078b-dfd9-48e2-8118-ff4c3d54dfba" providerId="ADAL" clId="{8A8B621E-6C66-4F28-BB69-13246346060A}" dt="2023-09-20T11:49:09.788" v="1952" actId="26606"/>
          <ac:picMkLst>
            <pc:docMk/>
            <pc:sldMk cId="2158841676" sldId="336"/>
            <ac:picMk id="6" creationId="{EE6B654F-BBC2-FC1A-D157-67122BA9DAB5}"/>
          </ac:picMkLst>
        </pc:picChg>
      </pc:sldChg>
      <pc:sldChg chg="modSp add del mod modClrScheme chgLayout">
        <pc:chgData name="Sandra Butoyi" userId="1ffc078b-dfd9-48e2-8118-ff4c3d54dfba" providerId="ADAL" clId="{8A8B621E-6C66-4F28-BB69-13246346060A}" dt="2023-09-20T11:52:01.221" v="1964" actId="47"/>
        <pc:sldMkLst>
          <pc:docMk/>
          <pc:sldMk cId="1399543590" sldId="337"/>
        </pc:sldMkLst>
        <pc:spChg chg="mod">
          <ac:chgData name="Sandra Butoyi" userId="1ffc078b-dfd9-48e2-8118-ff4c3d54dfba" providerId="ADAL" clId="{8A8B621E-6C66-4F28-BB69-13246346060A}" dt="2023-09-20T11:49:20.800" v="1956" actId="26606"/>
          <ac:spMkLst>
            <pc:docMk/>
            <pc:sldMk cId="1399543590" sldId="337"/>
            <ac:spMk id="3" creationId="{40744F93-CD82-C618-B3FB-20CC7B5B362F}"/>
          </ac:spMkLst>
        </pc:spChg>
        <pc:spChg chg="mod ord">
          <ac:chgData name="Sandra Butoyi" userId="1ffc078b-dfd9-48e2-8118-ff4c3d54dfba" providerId="ADAL" clId="{8A8B621E-6C66-4F28-BB69-13246346060A}" dt="2023-09-20T11:49:20.800" v="1956" actId="26606"/>
          <ac:spMkLst>
            <pc:docMk/>
            <pc:sldMk cId="1399543590" sldId="337"/>
            <ac:spMk id="7" creationId="{04BD6DD9-6751-CC32-A716-A0595FDB9389}"/>
          </ac:spMkLst>
        </pc:spChg>
        <pc:spChg chg="mod ord">
          <ac:chgData name="Sandra Butoyi" userId="1ffc078b-dfd9-48e2-8118-ff4c3d54dfba" providerId="ADAL" clId="{8A8B621E-6C66-4F28-BB69-13246346060A}" dt="2023-09-20T11:49:20.800" v="1956" actId="26606"/>
          <ac:spMkLst>
            <pc:docMk/>
            <pc:sldMk cId="1399543590" sldId="337"/>
            <ac:spMk id="9" creationId="{218595D4-6F75-6ADF-1212-4C8CFA5618F7}"/>
          </ac:spMkLst>
        </pc:spChg>
        <pc:picChg chg="mod">
          <ac:chgData name="Sandra Butoyi" userId="1ffc078b-dfd9-48e2-8118-ff4c3d54dfba" providerId="ADAL" clId="{8A8B621E-6C66-4F28-BB69-13246346060A}" dt="2023-09-20T11:49:20.800" v="1956" actId="26606"/>
          <ac:picMkLst>
            <pc:docMk/>
            <pc:sldMk cId="1399543590" sldId="337"/>
            <ac:picMk id="12" creationId="{145E4488-F978-1375-3AB9-AB218D72A520}"/>
          </ac:picMkLst>
        </pc:picChg>
      </pc:sldChg>
      <pc:sldChg chg="new del">
        <pc:chgData name="Sandra Butoyi" userId="1ffc078b-dfd9-48e2-8118-ff4c3d54dfba" providerId="ADAL" clId="{8A8B621E-6C66-4F28-BB69-13246346060A}" dt="2023-09-20T11:49:14.295" v="1954" actId="47"/>
        <pc:sldMkLst>
          <pc:docMk/>
          <pc:sldMk cId="2260801848" sldId="337"/>
        </pc:sldMkLst>
      </pc:sldChg>
      <pc:sldChg chg="modSp add del mod modClrScheme chgLayout">
        <pc:chgData name="Sandra Butoyi" userId="1ffc078b-dfd9-48e2-8118-ff4c3d54dfba" providerId="ADAL" clId="{8A8B621E-6C66-4F28-BB69-13246346060A}" dt="2023-09-20T11:51:59.771" v="1963" actId="47"/>
        <pc:sldMkLst>
          <pc:docMk/>
          <pc:sldMk cId="3885202595" sldId="338"/>
        </pc:sldMkLst>
        <pc:spChg chg="mod">
          <ac:chgData name="Sandra Butoyi" userId="1ffc078b-dfd9-48e2-8118-ff4c3d54dfba" providerId="ADAL" clId="{8A8B621E-6C66-4F28-BB69-13246346060A}" dt="2023-09-20T11:49:37.316" v="1958" actId="26606"/>
          <ac:spMkLst>
            <pc:docMk/>
            <pc:sldMk cId="3885202595" sldId="338"/>
            <ac:spMk id="3" creationId="{40744F93-CD82-C618-B3FB-20CC7B5B362F}"/>
          </ac:spMkLst>
        </pc:spChg>
        <pc:spChg chg="mod ord">
          <ac:chgData name="Sandra Butoyi" userId="1ffc078b-dfd9-48e2-8118-ff4c3d54dfba" providerId="ADAL" clId="{8A8B621E-6C66-4F28-BB69-13246346060A}" dt="2023-09-20T11:49:37.316" v="1958" actId="26606"/>
          <ac:spMkLst>
            <pc:docMk/>
            <pc:sldMk cId="3885202595" sldId="338"/>
            <ac:spMk id="7" creationId="{04BD6DD9-6751-CC32-A716-A0595FDB9389}"/>
          </ac:spMkLst>
        </pc:spChg>
        <pc:spChg chg="mod ord">
          <ac:chgData name="Sandra Butoyi" userId="1ffc078b-dfd9-48e2-8118-ff4c3d54dfba" providerId="ADAL" clId="{8A8B621E-6C66-4F28-BB69-13246346060A}" dt="2023-09-20T11:49:37.316" v="1958" actId="26606"/>
          <ac:spMkLst>
            <pc:docMk/>
            <pc:sldMk cId="3885202595" sldId="338"/>
            <ac:spMk id="9" creationId="{218595D4-6F75-6ADF-1212-4C8CFA5618F7}"/>
          </ac:spMkLst>
        </pc:spChg>
        <pc:picChg chg="mod">
          <ac:chgData name="Sandra Butoyi" userId="1ffc078b-dfd9-48e2-8118-ff4c3d54dfba" providerId="ADAL" clId="{8A8B621E-6C66-4F28-BB69-13246346060A}" dt="2023-09-20T11:49:37.316" v="1958" actId="26606"/>
          <ac:picMkLst>
            <pc:docMk/>
            <pc:sldMk cId="3885202595" sldId="338"/>
            <ac:picMk id="6" creationId="{D0EC5CAA-FC5E-20C2-BC38-4BC954826678}"/>
          </ac:picMkLst>
        </pc:picChg>
      </pc:sldChg>
      <pc:sldChg chg="addSp delSp modSp new mod ord modClrScheme chgLayout modNotesTx">
        <pc:chgData name="Sandra Butoyi" userId="1ffc078b-dfd9-48e2-8118-ff4c3d54dfba" providerId="ADAL" clId="{8A8B621E-6C66-4F28-BB69-13246346060A}" dt="2023-09-22T12:49:46.443" v="8117" actId="20577"/>
        <pc:sldMkLst>
          <pc:docMk/>
          <pc:sldMk cId="1371349038" sldId="339"/>
        </pc:sldMkLst>
        <pc:spChg chg="del mod ord">
          <ac:chgData name="Sandra Butoyi" userId="1ffc078b-dfd9-48e2-8118-ff4c3d54dfba" providerId="ADAL" clId="{8A8B621E-6C66-4F28-BB69-13246346060A}" dt="2023-09-20T11:55:28.277" v="2011" actId="700"/>
          <ac:spMkLst>
            <pc:docMk/>
            <pc:sldMk cId="1371349038" sldId="339"/>
            <ac:spMk id="2" creationId="{F982DEE3-CDE9-BBFA-AFE7-AB1601FC2675}"/>
          </ac:spMkLst>
        </pc:spChg>
        <pc:spChg chg="mod ord modVis">
          <ac:chgData name="Sandra Butoyi" userId="1ffc078b-dfd9-48e2-8118-ff4c3d54dfba" providerId="ADAL" clId="{8A8B621E-6C66-4F28-BB69-13246346060A}" dt="2023-09-20T11:57:07.865" v="2096" actId="26606"/>
          <ac:spMkLst>
            <pc:docMk/>
            <pc:sldMk cId="1371349038" sldId="339"/>
            <ac:spMk id="3" creationId="{873BAAB4-4A8D-81CC-6CB0-96225FDD217E}"/>
          </ac:spMkLst>
        </pc:spChg>
        <pc:spChg chg="del mod ord">
          <ac:chgData name="Sandra Butoyi" userId="1ffc078b-dfd9-48e2-8118-ff4c3d54dfba" providerId="ADAL" clId="{8A8B621E-6C66-4F28-BB69-13246346060A}" dt="2023-09-20T11:55:28.277" v="2011" actId="700"/>
          <ac:spMkLst>
            <pc:docMk/>
            <pc:sldMk cId="1371349038" sldId="339"/>
            <ac:spMk id="4" creationId="{E5577878-F88E-EBFE-F7CF-906C30FF2916}"/>
          </ac:spMkLst>
        </pc:spChg>
        <pc:spChg chg="add mod ord">
          <ac:chgData name="Sandra Butoyi" userId="1ffc078b-dfd9-48e2-8118-ff4c3d54dfba" providerId="ADAL" clId="{8A8B621E-6C66-4F28-BB69-13246346060A}" dt="2023-09-20T11:57:24.807" v="2103" actId="20577"/>
          <ac:spMkLst>
            <pc:docMk/>
            <pc:sldMk cId="1371349038" sldId="339"/>
            <ac:spMk id="5" creationId="{9904392C-D0B4-D670-579A-1E4C4544B0F7}"/>
          </ac:spMkLst>
        </pc:spChg>
        <pc:spChg chg="add mod ord">
          <ac:chgData name="Sandra Butoyi" userId="1ffc078b-dfd9-48e2-8118-ff4c3d54dfba" providerId="ADAL" clId="{8A8B621E-6C66-4F28-BB69-13246346060A}" dt="2023-09-20T11:57:07.865" v="2096" actId="26606"/>
          <ac:spMkLst>
            <pc:docMk/>
            <pc:sldMk cId="1371349038" sldId="339"/>
            <ac:spMk id="6" creationId="{FB9D940E-EAB1-E47F-F39B-6990C1B43AD3}"/>
          </ac:spMkLst>
        </pc:spChg>
        <pc:spChg chg="add del mod ord">
          <ac:chgData name="Sandra Butoyi" userId="1ffc078b-dfd9-48e2-8118-ff4c3d54dfba" providerId="ADAL" clId="{8A8B621E-6C66-4F28-BB69-13246346060A}" dt="2023-09-20T11:55:40.535" v="2012"/>
          <ac:spMkLst>
            <pc:docMk/>
            <pc:sldMk cId="1371349038" sldId="339"/>
            <ac:spMk id="7" creationId="{03636587-2C18-21B0-1FA3-4193C524C675}"/>
          </ac:spMkLst>
        </pc:spChg>
        <pc:picChg chg="add mod modCrop">
          <ac:chgData name="Sandra Butoyi" userId="1ffc078b-dfd9-48e2-8118-ff4c3d54dfba" providerId="ADAL" clId="{8A8B621E-6C66-4F28-BB69-13246346060A}" dt="2023-09-20T11:57:07.865" v="2096" actId="26606"/>
          <ac:picMkLst>
            <pc:docMk/>
            <pc:sldMk cId="1371349038" sldId="339"/>
            <ac:picMk id="9" creationId="{931AFFD5-0C37-EE6E-930C-995F16438A7F}"/>
          </ac:picMkLst>
        </pc:picChg>
      </pc:sldChg>
      <pc:sldChg chg="modSp new del mod">
        <pc:chgData name="Sandra Butoyi" userId="1ffc078b-dfd9-48e2-8118-ff4c3d54dfba" providerId="ADAL" clId="{8A8B621E-6C66-4F28-BB69-13246346060A}" dt="2023-09-21T13:31:32.093" v="4047" actId="47"/>
        <pc:sldMkLst>
          <pc:docMk/>
          <pc:sldMk cId="294205180" sldId="340"/>
        </pc:sldMkLst>
        <pc:spChg chg="mod">
          <ac:chgData name="Sandra Butoyi" userId="1ffc078b-dfd9-48e2-8118-ff4c3d54dfba" providerId="ADAL" clId="{8A8B621E-6C66-4F28-BB69-13246346060A}" dt="2023-09-20T12:21:25.505" v="3061"/>
          <ac:spMkLst>
            <pc:docMk/>
            <pc:sldMk cId="294205180" sldId="340"/>
            <ac:spMk id="2" creationId="{0892D9DB-BFAB-4093-CDDD-E65A8653A92A}"/>
          </ac:spMkLst>
        </pc:spChg>
      </pc:sldChg>
      <pc:sldChg chg="addSp delSp modSp add mod modNotesTx">
        <pc:chgData name="Sandra Butoyi" userId="1ffc078b-dfd9-48e2-8118-ff4c3d54dfba" providerId="ADAL" clId="{8A8B621E-6C66-4F28-BB69-13246346060A}" dt="2023-09-22T15:21:28.901" v="10533" actId="20577"/>
        <pc:sldMkLst>
          <pc:docMk/>
          <pc:sldMk cId="2666305828" sldId="341"/>
        </pc:sldMkLst>
        <pc:spChg chg="mod ord">
          <ac:chgData name="Sandra Butoyi" userId="1ffc078b-dfd9-48e2-8118-ff4c3d54dfba" providerId="ADAL" clId="{8A8B621E-6C66-4F28-BB69-13246346060A}" dt="2023-09-22T11:28:00.223" v="4697" actId="26606"/>
          <ac:spMkLst>
            <pc:docMk/>
            <pc:sldMk cId="2666305828" sldId="341"/>
            <ac:spMk id="7" creationId="{F874657C-80B7-F6B4-9559-D2112FDBE953}"/>
          </ac:spMkLst>
        </pc:spChg>
        <pc:picChg chg="add del mod">
          <ac:chgData name="Sandra Butoyi" userId="1ffc078b-dfd9-48e2-8118-ff4c3d54dfba" providerId="ADAL" clId="{8A8B621E-6C66-4F28-BB69-13246346060A}" dt="2023-09-22T11:26:57.154" v="4677"/>
          <ac:picMkLst>
            <pc:docMk/>
            <pc:sldMk cId="2666305828" sldId="341"/>
            <ac:picMk id="4" creationId="{D693FFB1-2EE0-0BB7-1A0A-9CBD1659C081}"/>
          </ac:picMkLst>
        </pc:picChg>
        <pc:picChg chg="add mod modCrop">
          <ac:chgData name="Sandra Butoyi" userId="1ffc078b-dfd9-48e2-8118-ff4c3d54dfba" providerId="ADAL" clId="{8A8B621E-6C66-4F28-BB69-13246346060A}" dt="2023-09-22T11:28:00.223" v="4697" actId="26606"/>
          <ac:picMkLst>
            <pc:docMk/>
            <pc:sldMk cId="2666305828" sldId="341"/>
            <ac:picMk id="8" creationId="{96FEAE3E-36A8-661C-28E4-FB003B3EB11B}"/>
          </ac:picMkLst>
        </pc:picChg>
        <pc:picChg chg="del">
          <ac:chgData name="Sandra Butoyi" userId="1ffc078b-dfd9-48e2-8118-ff4c3d54dfba" providerId="ADAL" clId="{8A8B621E-6C66-4F28-BB69-13246346060A}" dt="2023-09-21T13:25:32.006" v="3876" actId="478"/>
          <ac:picMkLst>
            <pc:docMk/>
            <pc:sldMk cId="2666305828" sldId="341"/>
            <ac:picMk id="1026" creationId="{1F79B95D-C248-AB80-F902-38DEE10C76D8}"/>
          </ac:picMkLst>
        </pc:picChg>
        <pc:picChg chg="add del mod">
          <ac:chgData name="Sandra Butoyi" userId="1ffc078b-dfd9-48e2-8118-ff4c3d54dfba" providerId="ADAL" clId="{8A8B621E-6C66-4F28-BB69-13246346060A}" dt="2023-09-22T11:27:56.760" v="4695" actId="478"/>
          <ac:picMkLst>
            <pc:docMk/>
            <pc:sldMk cId="2666305828" sldId="341"/>
            <ac:picMk id="2050" creationId="{90C04503-55E2-196E-DC2F-2DABBA983C70}"/>
          </ac:picMkLst>
        </pc:picChg>
      </pc:sldChg>
      <pc:sldChg chg="addSp delSp modSp add mod modNotesTx">
        <pc:chgData name="Sandra Butoyi" userId="1ffc078b-dfd9-48e2-8118-ff4c3d54dfba" providerId="ADAL" clId="{8A8B621E-6C66-4F28-BB69-13246346060A}" dt="2023-09-22T11:25:33.150" v="4667" actId="26606"/>
        <pc:sldMkLst>
          <pc:docMk/>
          <pc:sldMk cId="3349899706" sldId="342"/>
        </pc:sldMkLst>
        <pc:spChg chg="add del">
          <ac:chgData name="Sandra Butoyi" userId="1ffc078b-dfd9-48e2-8118-ff4c3d54dfba" providerId="ADAL" clId="{8A8B621E-6C66-4F28-BB69-13246346060A}" dt="2023-09-22T11:24:43.206" v="4661" actId="22"/>
          <ac:spMkLst>
            <pc:docMk/>
            <pc:sldMk cId="3349899706" sldId="342"/>
            <ac:spMk id="4" creationId="{37609E14-4C6D-C15F-9FFA-BE33E4758C21}"/>
          </ac:spMkLst>
        </pc:spChg>
        <pc:spChg chg="mod ord">
          <ac:chgData name="Sandra Butoyi" userId="1ffc078b-dfd9-48e2-8118-ff4c3d54dfba" providerId="ADAL" clId="{8A8B621E-6C66-4F28-BB69-13246346060A}" dt="2023-09-22T11:25:11.263" v="4665" actId="26606"/>
          <ac:spMkLst>
            <pc:docMk/>
            <pc:sldMk cId="3349899706" sldId="342"/>
            <ac:spMk id="7" creationId="{F874657C-80B7-F6B4-9559-D2112FDBE953}"/>
          </ac:spMkLst>
        </pc:spChg>
        <pc:picChg chg="add mod modCrop">
          <ac:chgData name="Sandra Butoyi" userId="1ffc078b-dfd9-48e2-8118-ff4c3d54dfba" providerId="ADAL" clId="{8A8B621E-6C66-4F28-BB69-13246346060A}" dt="2023-09-22T11:25:33.150" v="4667" actId="26606"/>
          <ac:picMkLst>
            <pc:docMk/>
            <pc:sldMk cId="3349899706" sldId="342"/>
            <ac:picMk id="8" creationId="{2737EECC-6727-A66B-832C-DEC0452BB9F5}"/>
          </ac:picMkLst>
        </pc:picChg>
        <pc:picChg chg="add del">
          <ac:chgData name="Sandra Butoyi" userId="1ffc078b-dfd9-48e2-8118-ff4c3d54dfba" providerId="ADAL" clId="{8A8B621E-6C66-4F28-BB69-13246346060A}" dt="2023-09-22T11:17:42.151" v="4557" actId="478"/>
          <ac:picMkLst>
            <pc:docMk/>
            <pc:sldMk cId="3349899706" sldId="342"/>
            <ac:picMk id="2050" creationId="{90C04503-55E2-196E-DC2F-2DABBA983C70}"/>
          </ac:picMkLst>
        </pc:picChg>
      </pc:sldChg>
      <pc:sldChg chg="new del">
        <pc:chgData name="Sandra Butoyi" userId="1ffc078b-dfd9-48e2-8118-ff4c3d54dfba" providerId="ADAL" clId="{8A8B621E-6C66-4F28-BB69-13246346060A}" dt="2023-09-22T11:17:37.228" v="4556" actId="47"/>
        <pc:sldMkLst>
          <pc:docMk/>
          <pc:sldMk cId="3797945069" sldId="343"/>
        </pc:sldMkLst>
      </pc:sldChg>
      <pc:sldChg chg="addSp delSp modSp add del mod modNotesTx">
        <pc:chgData name="Sandra Butoyi" userId="1ffc078b-dfd9-48e2-8118-ff4c3d54dfba" providerId="ADAL" clId="{8A8B621E-6C66-4F28-BB69-13246346060A}" dt="2023-09-22T15:12:04.464" v="10100" actId="47"/>
        <pc:sldMkLst>
          <pc:docMk/>
          <pc:sldMk cId="2329889836" sldId="344"/>
        </pc:sldMkLst>
        <pc:spChg chg="mod ord">
          <ac:chgData name="Sandra Butoyi" userId="1ffc078b-dfd9-48e2-8118-ff4c3d54dfba" providerId="ADAL" clId="{8A8B621E-6C66-4F28-BB69-13246346060A}" dt="2023-09-22T13:29:47.812" v="9330" actId="20577"/>
          <ac:spMkLst>
            <pc:docMk/>
            <pc:sldMk cId="2329889836" sldId="344"/>
            <ac:spMk id="7" creationId="{F874657C-80B7-F6B4-9559-D2112FDBE953}"/>
          </ac:spMkLst>
        </pc:spChg>
        <pc:picChg chg="add mod">
          <ac:chgData name="Sandra Butoyi" userId="1ffc078b-dfd9-48e2-8118-ff4c3d54dfba" providerId="ADAL" clId="{8A8B621E-6C66-4F28-BB69-13246346060A}" dt="2023-09-22T11:28:26.398" v="4700" actId="26606"/>
          <ac:picMkLst>
            <pc:docMk/>
            <pc:sldMk cId="2329889836" sldId="344"/>
            <ac:picMk id="3" creationId="{3FD218A2-ABDD-54F5-9F33-F741D24D7DDB}"/>
          </ac:picMkLst>
        </pc:picChg>
        <pc:picChg chg="del">
          <ac:chgData name="Sandra Butoyi" userId="1ffc078b-dfd9-48e2-8118-ff4c3d54dfba" providerId="ADAL" clId="{8A8B621E-6C66-4F28-BB69-13246346060A}" dt="2023-09-22T11:28:23.316" v="4699" actId="478"/>
          <ac:picMkLst>
            <pc:docMk/>
            <pc:sldMk cId="2329889836" sldId="344"/>
            <ac:picMk id="2050" creationId="{90C04503-55E2-196E-DC2F-2DABBA983C70}"/>
          </ac:picMkLst>
        </pc:picChg>
      </pc:sldChg>
      <pc:sldChg chg="modSp add mod modNotesTx">
        <pc:chgData name="Sandra Butoyi" userId="1ffc078b-dfd9-48e2-8118-ff4c3d54dfba" providerId="ADAL" clId="{8A8B621E-6C66-4F28-BB69-13246346060A}" dt="2023-09-22T15:26:42.411" v="10639" actId="20577"/>
        <pc:sldMkLst>
          <pc:docMk/>
          <pc:sldMk cId="1513872916" sldId="345"/>
        </pc:sldMkLst>
        <pc:spChg chg="mod">
          <ac:chgData name="Sandra Butoyi" userId="1ffc078b-dfd9-48e2-8118-ff4c3d54dfba" providerId="ADAL" clId="{8A8B621E-6C66-4F28-BB69-13246346060A}" dt="2023-09-22T13:29:59.845" v="9331" actId="20577"/>
          <ac:spMkLst>
            <pc:docMk/>
            <pc:sldMk cId="1513872916" sldId="345"/>
            <ac:spMk id="7" creationId="{F874657C-80B7-F6B4-9559-D2112FDBE953}"/>
          </ac:spMkLst>
        </pc:spChg>
      </pc:sldChg>
      <pc:sldChg chg="new del">
        <pc:chgData name="Sandra Butoyi" userId="1ffc078b-dfd9-48e2-8118-ff4c3d54dfba" providerId="ADAL" clId="{8A8B621E-6C66-4F28-BB69-13246346060A}" dt="2023-09-22T11:18:20.510" v="4562" actId="47"/>
        <pc:sldMkLst>
          <pc:docMk/>
          <pc:sldMk cId="2772966942" sldId="345"/>
        </pc:sldMkLst>
      </pc:sldChg>
      <pc:sldChg chg="addSp delSp modSp new mod ord modNotesTx">
        <pc:chgData name="Sandra Butoyi" userId="1ffc078b-dfd9-48e2-8118-ff4c3d54dfba" providerId="ADAL" clId="{8A8B621E-6C66-4F28-BB69-13246346060A}" dt="2023-09-22T11:53:27.813" v="6424" actId="255"/>
        <pc:sldMkLst>
          <pc:docMk/>
          <pc:sldMk cId="2696158665" sldId="346"/>
        </pc:sldMkLst>
        <pc:spChg chg="mod">
          <ac:chgData name="Sandra Butoyi" userId="1ffc078b-dfd9-48e2-8118-ff4c3d54dfba" providerId="ADAL" clId="{8A8B621E-6C66-4F28-BB69-13246346060A}" dt="2023-09-22T11:53:27.813" v="6424" actId="255"/>
          <ac:spMkLst>
            <pc:docMk/>
            <pc:sldMk cId="2696158665" sldId="346"/>
            <ac:spMk id="2" creationId="{B4BFE407-D4AC-1A6A-FAB8-DC6E3B29164B}"/>
          </ac:spMkLst>
        </pc:spChg>
        <pc:spChg chg="mod">
          <ac:chgData name="Sandra Butoyi" userId="1ffc078b-dfd9-48e2-8118-ff4c3d54dfba" providerId="ADAL" clId="{8A8B621E-6C66-4F28-BB69-13246346060A}" dt="2023-09-22T11:53:15.522" v="6421" actId="26606"/>
          <ac:spMkLst>
            <pc:docMk/>
            <pc:sldMk cId="2696158665" sldId="346"/>
            <ac:spMk id="3" creationId="{92ACC54C-18D9-8D79-D73B-358709C1B9AB}"/>
          </ac:spMkLst>
        </pc:spChg>
        <pc:spChg chg="del">
          <ac:chgData name="Sandra Butoyi" userId="1ffc078b-dfd9-48e2-8118-ff4c3d54dfba" providerId="ADAL" clId="{8A8B621E-6C66-4F28-BB69-13246346060A}" dt="2023-09-22T11:53:10.040" v="6419"/>
          <ac:spMkLst>
            <pc:docMk/>
            <pc:sldMk cId="2696158665" sldId="346"/>
            <ac:spMk id="4" creationId="{4B39A117-A3BF-634B-A3FE-736A63DC2BB3}"/>
          </ac:spMkLst>
        </pc:spChg>
        <pc:spChg chg="mod">
          <ac:chgData name="Sandra Butoyi" userId="1ffc078b-dfd9-48e2-8118-ff4c3d54dfba" providerId="ADAL" clId="{8A8B621E-6C66-4F28-BB69-13246346060A}" dt="2023-09-22T11:53:15.522" v="6421" actId="26606"/>
          <ac:spMkLst>
            <pc:docMk/>
            <pc:sldMk cId="2696158665" sldId="346"/>
            <ac:spMk id="5" creationId="{BE124CA7-5AFF-E5B3-1E8E-4E10E49A565B}"/>
          </ac:spMkLst>
        </pc:spChg>
        <pc:picChg chg="add mod">
          <ac:chgData name="Sandra Butoyi" userId="1ffc078b-dfd9-48e2-8118-ff4c3d54dfba" providerId="ADAL" clId="{8A8B621E-6C66-4F28-BB69-13246346060A}" dt="2023-09-22T11:53:15.522" v="6421" actId="26606"/>
          <ac:picMkLst>
            <pc:docMk/>
            <pc:sldMk cId="2696158665" sldId="346"/>
            <ac:picMk id="7" creationId="{C92A090F-76B6-CC25-358F-1D4C9582554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420A32-D690-E4EA-9E6D-77413151F9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a:extLst>
              <a:ext uri="{FF2B5EF4-FFF2-40B4-BE49-F238E27FC236}">
                <a16:creationId xmlns:a16="http://schemas.microsoft.com/office/drawing/2014/main" id="{AE43C2CC-C5F4-C3FC-1587-F4542F1849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E0F69D-AD12-4E7B-A2C8-E438B4D42DFA}" type="datetimeFigureOut">
              <a:rPr lang="nb-NO" smtClean="0"/>
              <a:t>06.11.2025</a:t>
            </a:fld>
            <a:endParaRPr lang="nb-NO"/>
          </a:p>
        </p:txBody>
      </p:sp>
      <p:sp>
        <p:nvSpPr>
          <p:cNvPr id="4" name="Footer Placeholder 3">
            <a:extLst>
              <a:ext uri="{FF2B5EF4-FFF2-40B4-BE49-F238E27FC236}">
                <a16:creationId xmlns:a16="http://schemas.microsoft.com/office/drawing/2014/main" id="{2726CBF4-5058-CB9D-F809-349344EA2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a:extLst>
              <a:ext uri="{FF2B5EF4-FFF2-40B4-BE49-F238E27FC236}">
                <a16:creationId xmlns:a16="http://schemas.microsoft.com/office/drawing/2014/main" id="{CF056826-944C-22E7-DF68-60668C4826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2BCE51-8E8F-4D6E-A9F8-3F69F9DAE94E}" type="slidenum">
              <a:rPr lang="nb-NO" smtClean="0"/>
              <a:t>‹#›</a:t>
            </a:fld>
            <a:endParaRPr lang="nb-NO"/>
          </a:p>
        </p:txBody>
      </p:sp>
    </p:spTree>
    <p:extLst>
      <p:ext uri="{BB962C8B-B14F-4D97-AF65-F5344CB8AC3E}">
        <p14:creationId xmlns:p14="http://schemas.microsoft.com/office/powerpoint/2010/main" val="4242179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A9326-27D7-4F3F-9B9D-E77BB52AD6D7}" type="datetimeFigureOut">
              <a:rPr lang="nb-NO" smtClean="0"/>
              <a:t>06.11.2025</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D46CD-F092-4A53-AB4F-B929B57D857C}" type="slidenum">
              <a:rPr lang="nb-NO" smtClean="0"/>
              <a:t>‹#›</a:t>
            </a:fld>
            <a:endParaRPr lang="nb-NO"/>
          </a:p>
        </p:txBody>
      </p:sp>
    </p:spTree>
    <p:extLst>
      <p:ext uri="{BB962C8B-B14F-4D97-AF65-F5344CB8AC3E}">
        <p14:creationId xmlns:p14="http://schemas.microsoft.com/office/powerpoint/2010/main" val="1376588480"/>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aturvernforbundet.no/om-oss/naturvernforbundet-203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Ved spørsmål om presentasjonen ta kontakt med organisasjon@naturvernforbundet.no. Laget i 2023 i forbindelse med verksted om mangfold og rekruttering.</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a:t>
            </a:fld>
            <a:endParaRPr lang="nb-NO"/>
          </a:p>
        </p:txBody>
      </p:sp>
    </p:spTree>
    <p:extLst>
      <p:ext uri="{BB962C8B-B14F-4D97-AF65-F5344CB8AC3E}">
        <p14:creationId xmlns:p14="http://schemas.microsoft.com/office/powerpoint/2010/main" val="1038988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0" i="0" dirty="0">
              <a:solidFill>
                <a:srgbClr val="17191A"/>
              </a:solidFill>
              <a:effectLst/>
              <a:latin typeface="Merriweather Sans" pitchFamily="2" charset="0"/>
            </a:endParaRPr>
          </a:p>
          <a:p>
            <a:r>
              <a:rPr lang="nb-NO" b="1" dirty="0"/>
              <a:t>Forslag til hva man kan si:</a:t>
            </a:r>
            <a:endParaRPr lang="nb-NO" b="0" i="0" dirty="0">
              <a:solidFill>
                <a:srgbClr val="17191A"/>
              </a:solidFill>
              <a:effectLst/>
              <a:latin typeface="Merriweather Sans" pitchFamily="2" charset="0"/>
            </a:endParaRPr>
          </a:p>
          <a:p>
            <a:r>
              <a:rPr lang="nb-NO" b="0" i="0" dirty="0">
                <a:solidFill>
                  <a:srgbClr val="17191A"/>
                </a:solidFill>
                <a:effectLst/>
                <a:latin typeface="Merriweather Sans" pitchFamily="2" charset="0"/>
              </a:rPr>
              <a:t>En organisasjon med en bred og mangfoldig medlemsmasse har større legitimitet. For å ha legitimitet i debattene om natur og miljø er det avgjørende at vi er mange og at medlemsmassen og våre aktive speiler befolkningen. Når vi er flere og mer mangfoldig, så bærer stemmen vår lengre. Når lokallaget/fylkeslaget blir større får vi også større gjennomslag!</a:t>
            </a:r>
          </a:p>
          <a:p>
            <a:endParaRPr lang="nb-NO" dirty="0"/>
          </a:p>
          <a:p>
            <a:pPr algn="l"/>
            <a:endParaRPr lang="nb-NO" b="0" i="0" dirty="0">
              <a:solidFill>
                <a:srgbClr val="17191A"/>
              </a:solidFill>
              <a:effectLst/>
              <a:latin typeface="Merriweather Sans" pitchFamily="2" charset="0"/>
            </a:endParaRPr>
          </a:p>
          <a:p>
            <a:endParaRPr lang="nb-NO" dirty="0"/>
          </a:p>
          <a:p>
            <a:pPr algn="l"/>
            <a:endParaRPr lang="nb-NO" b="0" i="0" dirty="0">
              <a:solidFill>
                <a:srgbClr val="17191A"/>
              </a:solidFill>
              <a:effectLst/>
              <a:latin typeface="Merriweather Sans" pitchFamily="2" charset="0"/>
            </a:endParaRPr>
          </a:p>
          <a:p>
            <a:endParaRPr lang="nb-NO" b="0" i="0" dirty="0">
              <a:solidFill>
                <a:srgbClr val="17191A"/>
              </a:solidFill>
              <a:effectLst/>
              <a:latin typeface="Merriweather Sans" pitchFamily="2" charset="0"/>
            </a:endParaRPr>
          </a:p>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10</a:t>
            </a:fld>
            <a:endParaRPr lang="nb-NO"/>
          </a:p>
        </p:txBody>
      </p:sp>
    </p:spTree>
    <p:extLst>
      <p:ext uri="{BB962C8B-B14F-4D97-AF65-F5344CB8AC3E}">
        <p14:creationId xmlns:p14="http://schemas.microsoft.com/office/powerpoint/2010/main" val="71670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0" i="0" dirty="0">
              <a:solidFill>
                <a:srgbClr val="17191A"/>
              </a:solidFill>
              <a:effectLst/>
              <a:latin typeface="Merriweather Sans" pitchFamily="2" charset="0"/>
            </a:endParaRPr>
          </a:p>
          <a:p>
            <a:r>
              <a:rPr lang="nb-NO" b="1" dirty="0"/>
              <a:t>Forslag til hva man kan si:</a:t>
            </a:r>
            <a:endParaRPr lang="nb-NO" b="0" i="0" dirty="0">
              <a:solidFill>
                <a:schemeClr val="tx1"/>
              </a:solidFill>
              <a:effectLst/>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b-NO" b="0" i="0" dirty="0">
              <a:solidFill>
                <a:schemeClr val="tx1"/>
              </a:solidFill>
              <a:effectLst/>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b-NO" b="0" i="0" dirty="0">
                <a:solidFill>
                  <a:srgbClr val="17191A"/>
                </a:solidFill>
                <a:effectLst/>
                <a:latin typeface="Merriweather Sans" pitchFamily="2" charset="0"/>
              </a:rPr>
              <a:t>Et mangfold av perspektiver og erfaringer gjør argumentene våre sterkere, aktivitetene våre mer inkluderende og uttrykksmåtene våre mer reflekterte. </a:t>
            </a:r>
            <a:r>
              <a:rPr lang="nb-NO" b="0" i="0" dirty="0">
                <a:solidFill>
                  <a:srgbClr val="374151"/>
                </a:solidFill>
                <a:effectLst/>
                <a:latin typeface="Söhne"/>
              </a:rPr>
              <a:t>Når vi inkluderer flere mennesker med ulik bakgrunn, erfaring og perspektiv, får vi tilgang til en bredere rekke ideer og løsninger på problemer. Dette kan føre til mer kreativitet og innovasjon, noe som kan være avgjørende for vekst og utvikling av aktivitet i laget.</a:t>
            </a:r>
            <a:r>
              <a:rPr lang="nb-NO" b="0" i="0" dirty="0">
                <a:solidFill>
                  <a:schemeClr val="tx1"/>
                </a:solidFill>
                <a:effectLst/>
                <a:latin typeface="+mn-lt"/>
              </a:rPr>
              <a:t> </a:t>
            </a:r>
            <a:r>
              <a:rPr lang="nb-NO" b="0" i="0" dirty="0">
                <a:solidFill>
                  <a:srgbClr val="17191A"/>
                </a:solidFill>
                <a:effectLst/>
                <a:latin typeface="Merriweather Sans" pitchFamily="2" charset="0"/>
              </a:rPr>
              <a:t>Når vi inkluderer flere kan man få større bredde i aktivitet. Ved å ha et mangfold av arbeidsmetoder, uttrykksmåter og måter å organisere oss på, kan flere får med seg at vi fins.</a:t>
            </a: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nb-NO" b="0" i="0" dirty="0">
              <a:solidFill>
                <a:srgbClr val="17191A"/>
              </a:solidFill>
              <a:effectLst/>
              <a:latin typeface="Merriweather Sans" pitchFamily="2" charset="0"/>
            </a:endParaRPr>
          </a:p>
        </p:txBody>
      </p:sp>
      <p:sp>
        <p:nvSpPr>
          <p:cNvPr id="4" name="Plassholder for lysbildenummer 3"/>
          <p:cNvSpPr>
            <a:spLocks noGrp="1"/>
          </p:cNvSpPr>
          <p:nvPr>
            <p:ph type="sldNum" sz="quarter" idx="5"/>
          </p:nvPr>
        </p:nvSpPr>
        <p:spPr/>
        <p:txBody>
          <a:bodyPr/>
          <a:lstStyle/>
          <a:p>
            <a:fld id="{B15D46CD-F092-4A53-AB4F-B929B57D857C}" type="slidenum">
              <a:rPr lang="nb-NO" smtClean="0"/>
              <a:t>11</a:t>
            </a:fld>
            <a:endParaRPr lang="nb-NO"/>
          </a:p>
        </p:txBody>
      </p:sp>
    </p:spTree>
    <p:extLst>
      <p:ext uri="{BB962C8B-B14F-4D97-AF65-F5344CB8AC3E}">
        <p14:creationId xmlns:p14="http://schemas.microsoft.com/office/powerpoint/2010/main" val="3987562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0" i="0" dirty="0">
              <a:solidFill>
                <a:srgbClr val="17191A"/>
              </a:solidFill>
              <a:effectLst/>
              <a:latin typeface="Merriweather Sans" pitchFamily="2" charset="0"/>
            </a:endParaRPr>
          </a:p>
          <a:p>
            <a:r>
              <a:rPr lang="nb-NO" b="1" dirty="0"/>
              <a:t>Forslag til hva man kan si:</a:t>
            </a:r>
            <a:endParaRPr lang="nb-NO" b="0" i="0" dirty="0">
              <a:solidFill>
                <a:schemeClr val="tx1"/>
              </a:solidFill>
              <a:effectLst/>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b-NO" b="0" i="0" dirty="0">
              <a:solidFill>
                <a:schemeClr val="tx1"/>
              </a:solidFill>
              <a:effectLst/>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b-NO" b="0" i="0" dirty="0">
                <a:solidFill>
                  <a:srgbClr val="17191A"/>
                </a:solidFill>
                <a:effectLst/>
                <a:latin typeface="Merriweather Sans" pitchFamily="2" charset="0"/>
              </a:rPr>
              <a:t>Naturvernforbundet er for alle! Klima, naturvern og miljø er en fanesak for mange, og når stadig flere ønsker å engasjere seg i miljøkampen må Naturvernforbundet være det naturlige valget. Ved å sette fokus på å rekruttere og inkludere flere kan vi bygge et mangfoldig lag. Undersøkelser viser at vi oppfordrer folk som er lik oss selv til å ta på seg verv. Det kan være at de er like i interesse, kjønn, det kan være alder, bakgrunn eller utdanning. Når vi skal være for alle og rekruttere flere, er det derfor viktig at vi er mangfoldig for å kunne nå nye grupper og engasjere flere</a:t>
            </a:r>
            <a:r>
              <a:rPr lang="nb-NO" b="0" i="0">
                <a:solidFill>
                  <a:srgbClr val="17191A"/>
                </a:solidFill>
                <a:effectLst/>
                <a:latin typeface="Merriweather Sans" pitchFamily="2" charset="0"/>
              </a:rPr>
              <a:t>. </a:t>
            </a:r>
            <a:endParaRPr lang="nb-NO" b="0" i="0" dirty="0">
              <a:solidFill>
                <a:srgbClr val="17191A"/>
              </a:solidFill>
              <a:effectLst/>
              <a:latin typeface="Merriweather Sans" pitchFamily="2" charset="0"/>
            </a:endParaRPr>
          </a:p>
          <a:p>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b="1" i="0" dirty="0">
                <a:solidFill>
                  <a:srgbClr val="17191A"/>
                </a:solidFill>
                <a:effectLst/>
                <a:latin typeface="Merriweather Sans" pitchFamily="2" charset="0"/>
              </a:rPr>
              <a:t>Inter notat:</a:t>
            </a:r>
          </a:p>
          <a:p>
            <a:pPr marL="0" marR="0" lvl="0" indent="0" algn="l" defTabSz="457200" rtl="0" eaLnBrk="1" fontAlgn="auto" latinLnBrk="0" hangingPunct="1">
              <a:lnSpc>
                <a:spcPct val="100000"/>
              </a:lnSpc>
              <a:spcBef>
                <a:spcPts val="0"/>
              </a:spcBef>
              <a:spcAft>
                <a:spcPts val="0"/>
              </a:spcAft>
              <a:buClrTx/>
              <a:buSzTx/>
              <a:buFontTx/>
              <a:buNone/>
              <a:tabLst/>
              <a:defRPr/>
            </a:pPr>
            <a:r>
              <a:rPr lang="nb-NO" b="0" i="0" dirty="0">
                <a:solidFill>
                  <a:srgbClr val="17191A"/>
                </a:solidFill>
                <a:effectLst/>
                <a:latin typeface="Merriweather Sans" pitchFamily="2" charset="0"/>
              </a:rPr>
              <a:t>Statistikken kommer fra:</a:t>
            </a:r>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err="1"/>
              <a:t>Saville</a:t>
            </a:r>
            <a:r>
              <a:rPr lang="nb-NO" dirty="0"/>
              <a:t> &amp; Holdsworth (1997). </a:t>
            </a:r>
            <a:r>
              <a:rPr lang="nb-NO" dirty="0" err="1"/>
              <a:t>Selection</a:t>
            </a:r>
            <a:r>
              <a:rPr lang="nb-NO" dirty="0"/>
              <a:t> </a:t>
            </a:r>
            <a:r>
              <a:rPr lang="nb-NO" dirty="0" err="1"/>
              <a:t>interviewing</a:t>
            </a:r>
            <a:r>
              <a:rPr lang="nb-NO" dirty="0"/>
              <a:t> skills. Course Notes. </a:t>
            </a:r>
            <a:r>
              <a:rPr lang="nb-NO" dirty="0" err="1"/>
              <a:t>Saville</a:t>
            </a:r>
            <a:r>
              <a:rPr lang="nb-NO" dirty="0"/>
              <a:t> &amp; Holdsworth. </a:t>
            </a:r>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Kanter, R. B. (1977). Men and </a:t>
            </a:r>
            <a:r>
              <a:rPr lang="nb-NO" dirty="0" err="1"/>
              <a:t>woman</a:t>
            </a:r>
            <a:r>
              <a:rPr lang="nb-NO" dirty="0"/>
              <a:t> </a:t>
            </a:r>
            <a:r>
              <a:rPr lang="nb-NO" dirty="0" err="1"/>
              <a:t>of</a:t>
            </a:r>
            <a:r>
              <a:rPr lang="nb-NO" dirty="0"/>
              <a:t> </a:t>
            </a:r>
            <a:r>
              <a:rPr lang="nb-NO" dirty="0" err="1"/>
              <a:t>the</a:t>
            </a:r>
            <a:r>
              <a:rPr lang="nb-NO" dirty="0"/>
              <a:t> </a:t>
            </a:r>
            <a:r>
              <a:rPr lang="nb-NO" dirty="0" err="1"/>
              <a:t>corporation</a:t>
            </a:r>
            <a:r>
              <a:rPr lang="nb-NO" dirty="0"/>
              <a:t>. New York, NY: Basic </a:t>
            </a:r>
            <a:r>
              <a:rPr lang="nb-NO" dirty="0" err="1"/>
              <a:t>Books</a:t>
            </a:r>
            <a:r>
              <a:rPr lang="nb-NO"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err="1"/>
              <a:t>Scheuer</a:t>
            </a:r>
            <a:r>
              <a:rPr lang="nb-NO" dirty="0"/>
              <a:t>, J. (1998). Den umulige samtale: </a:t>
            </a:r>
            <a:r>
              <a:rPr lang="nb-NO" dirty="0" err="1"/>
              <a:t>Sprog</a:t>
            </a:r>
            <a:r>
              <a:rPr lang="nb-NO" dirty="0"/>
              <a:t>, </a:t>
            </a:r>
            <a:r>
              <a:rPr lang="nb-NO" dirty="0" err="1"/>
              <a:t>køn</a:t>
            </a:r>
            <a:r>
              <a:rPr lang="nb-NO" dirty="0"/>
              <a:t> og </a:t>
            </a:r>
            <a:r>
              <a:rPr lang="nb-NO" dirty="0" err="1"/>
              <a:t>magt</a:t>
            </a:r>
            <a:r>
              <a:rPr lang="nb-NO" dirty="0"/>
              <a:t> i </a:t>
            </a:r>
            <a:r>
              <a:rPr lang="nb-NO" dirty="0" err="1"/>
              <a:t>jobsamtaler</a:t>
            </a:r>
            <a:r>
              <a:rPr lang="nb-NO" dirty="0"/>
              <a:t>. København: Akademisk Forlag. </a:t>
            </a:r>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Rogstad J. &amp; Sterri, E. B. (2014). Kulturelt betinget naturlig beskjedenhet: En studie av jobbintervjuets muligheter og begrensninger </a:t>
            </a:r>
            <a:endParaRPr lang="nb-NO" b="0" i="0" dirty="0">
              <a:solidFill>
                <a:srgbClr val="17191A"/>
              </a:solidFill>
              <a:effectLst/>
              <a:latin typeface="Merriweather Sans" pitchFamily="2" charset="0"/>
            </a:endParaRPr>
          </a:p>
        </p:txBody>
      </p:sp>
      <p:sp>
        <p:nvSpPr>
          <p:cNvPr id="4" name="Plassholder for lysbildenummer 3"/>
          <p:cNvSpPr>
            <a:spLocks noGrp="1"/>
          </p:cNvSpPr>
          <p:nvPr>
            <p:ph type="sldNum" sz="quarter" idx="5"/>
          </p:nvPr>
        </p:nvSpPr>
        <p:spPr/>
        <p:txBody>
          <a:bodyPr/>
          <a:lstStyle/>
          <a:p>
            <a:fld id="{B15D46CD-F092-4A53-AB4F-B929B57D857C}" type="slidenum">
              <a:rPr lang="nb-NO" smtClean="0"/>
              <a:t>12</a:t>
            </a:fld>
            <a:endParaRPr lang="nb-NO"/>
          </a:p>
        </p:txBody>
      </p:sp>
    </p:spTree>
    <p:extLst>
      <p:ext uri="{BB962C8B-B14F-4D97-AF65-F5344CB8AC3E}">
        <p14:creationId xmlns:p14="http://schemas.microsoft.com/office/powerpoint/2010/main" val="3665783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Internt notat: </a:t>
            </a:r>
          </a:p>
          <a:p>
            <a:r>
              <a:rPr lang="nb-NO" dirty="0"/>
              <a:t>Her starter verkstedet for å kunne definere mål.</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13</a:t>
            </a:fld>
            <a:endParaRPr lang="nb-NO"/>
          </a:p>
        </p:txBody>
      </p:sp>
    </p:spTree>
    <p:extLst>
      <p:ext uri="{BB962C8B-B14F-4D97-AF65-F5344CB8AC3E}">
        <p14:creationId xmlns:p14="http://schemas.microsoft.com/office/powerpoint/2010/main" val="4113517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800" b="1" dirty="0"/>
              <a:t>Forslag til hva man kan si:</a:t>
            </a:r>
            <a:endParaRPr lang="nb-NO" sz="800" b="0" i="0" dirty="0">
              <a:solidFill>
                <a:schemeClr val="tx1"/>
              </a:solidFill>
              <a:effectLst/>
              <a:latin typeface="+mn-lt"/>
            </a:endParaRPr>
          </a:p>
          <a:p>
            <a:r>
              <a:rPr lang="nb-NO" sz="1800" b="0" i="0" dirty="0">
                <a:solidFill>
                  <a:srgbClr val="000000"/>
                </a:solidFill>
                <a:effectLst/>
                <a:latin typeface="Calibri" panose="020F0502020204030204" pitchFamily="34" charset="0"/>
              </a:rPr>
              <a:t>Mest sannsynlig har laget allerede tatt smarte grep og kloke beslutninger for å inkludere. På denne delen ønsker vi å løfte frem disse gode erfaringene. </a:t>
            </a:r>
          </a:p>
          <a:p>
            <a:endParaRPr lang="nb-NO" sz="1800" b="0" i="0" dirty="0">
              <a:solidFill>
                <a:srgbClr val="000000"/>
              </a:solidFill>
              <a:effectLst/>
              <a:latin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b-NO" sz="1800" b="1" i="0" dirty="0">
                <a:solidFill>
                  <a:srgbClr val="17191A"/>
                </a:solidFill>
                <a:effectLst/>
                <a:latin typeface="Merriweather Sans" pitchFamily="2" charset="0"/>
              </a:rPr>
              <a:t>Inter notat:</a:t>
            </a:r>
          </a:p>
          <a:p>
            <a:endParaRPr lang="nb-NO" sz="1800" b="0" i="0" dirty="0">
              <a:solidFill>
                <a:srgbClr val="000000"/>
              </a:solidFill>
              <a:effectLst/>
              <a:latin typeface="Calibri" panose="020F0502020204030204" pitchFamily="34" charset="0"/>
            </a:endParaRPr>
          </a:p>
          <a:p>
            <a:pPr algn="l" rtl="0" fontAlgn="base"/>
            <a:r>
              <a:rPr lang="nb-NO" sz="1800" b="0" i="0" u="sng" dirty="0">
                <a:solidFill>
                  <a:srgbClr val="000000"/>
                </a:solidFill>
                <a:effectLst/>
                <a:latin typeface="Calibri" panose="020F0502020204030204" pitchFamily="34" charset="0"/>
              </a:rPr>
              <a:t>Samtal i par (3 minutter) med utgangspunkt i følgende spørsmål: </a:t>
            </a:r>
            <a:endParaRPr lang="nb-NO" b="0" i="0" u="sng"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nb-NO" sz="1800" b="0" i="0" dirty="0">
                <a:solidFill>
                  <a:srgbClr val="000000"/>
                </a:solidFill>
                <a:effectLst/>
                <a:latin typeface="Calibri" panose="020F0502020204030204" pitchFamily="34" charset="0"/>
              </a:rPr>
              <a:t>Hva gjør vi allerede bra for å rekruttere flere og aktivisere medlemmer? </a:t>
            </a:r>
          </a:p>
          <a:p>
            <a:pPr algn="l" rtl="0" fontAlgn="base">
              <a:buFont typeface="Arial" panose="020B0604020202020204" pitchFamily="34" charset="0"/>
              <a:buChar char="•"/>
            </a:pPr>
            <a:r>
              <a:rPr lang="nb-NO" sz="1800" b="0" i="0" dirty="0">
                <a:solidFill>
                  <a:srgbClr val="000000"/>
                </a:solidFill>
                <a:effectLst/>
                <a:latin typeface="Calibri" panose="020F0502020204030204" pitchFamily="34" charset="0"/>
              </a:rPr>
              <a:t>Har vi gjennomført noen nye aktiviteter i år, eller sett nye mennesker som deltar på ting vi har arrangert? </a:t>
            </a:r>
          </a:p>
          <a:p>
            <a:pPr algn="l" rtl="0" fontAlgn="base"/>
            <a:r>
              <a:rPr lang="nb-NO" sz="1800" b="0" i="0" dirty="0">
                <a:solidFill>
                  <a:srgbClr val="000000"/>
                </a:solidFill>
                <a:effectLst/>
                <a:latin typeface="Calibri" panose="020F0502020204030204" pitchFamily="34" charset="0"/>
              </a:rPr>
              <a:t>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Oppsummer i fellesskap det dere har lykkes med. Gjerne konkrete historier. Noter stikkord på et ark. </a:t>
            </a:r>
            <a:endParaRPr lang="nb-NO" b="0" i="0" dirty="0">
              <a:solidFill>
                <a:srgbClr val="000000"/>
              </a:solidFill>
              <a:effectLst/>
              <a:latin typeface="Segoe UI" panose="020B0502040204020203" pitchFamily="34" charset="0"/>
            </a:endParaRPr>
          </a:p>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14</a:t>
            </a:fld>
            <a:endParaRPr lang="nb-NO"/>
          </a:p>
        </p:txBody>
      </p:sp>
    </p:spTree>
    <p:extLst>
      <p:ext uri="{BB962C8B-B14F-4D97-AF65-F5344CB8AC3E}">
        <p14:creationId xmlns:p14="http://schemas.microsoft.com/office/powerpoint/2010/main" val="4011427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800" b="1" dirty="0"/>
              <a:t>Forslag til hva man kan si:</a:t>
            </a:r>
            <a:endParaRPr lang="nb-NO" sz="800" b="0" i="0" dirty="0">
              <a:solidFill>
                <a:schemeClr val="tx1"/>
              </a:solidFill>
              <a:effectLst/>
              <a:latin typeface="+mn-lt"/>
            </a:endParaRPr>
          </a:p>
          <a:p>
            <a:pPr algn="l" rtl="0" fontAlgn="base"/>
            <a:r>
              <a:rPr lang="nb-NO" sz="1800" b="0" i="0" dirty="0">
                <a:solidFill>
                  <a:srgbClr val="000000"/>
                </a:solidFill>
                <a:effectLst/>
                <a:latin typeface="Calibri" panose="020F0502020204030204" pitchFamily="34" charset="0"/>
              </a:rPr>
              <a:t>Det finnes flere barrierer for deltakelse. På de neste </a:t>
            </a:r>
            <a:r>
              <a:rPr lang="nb-NO" sz="1800" b="0" i="0" dirty="0" err="1">
                <a:solidFill>
                  <a:srgbClr val="000000"/>
                </a:solidFill>
                <a:effectLst/>
                <a:latin typeface="Calibri" panose="020F0502020204030204" pitchFamily="34" charset="0"/>
              </a:rPr>
              <a:t>slidene</a:t>
            </a:r>
            <a:r>
              <a:rPr lang="nb-NO" sz="1800" b="0" i="0" dirty="0">
                <a:solidFill>
                  <a:srgbClr val="000000"/>
                </a:solidFill>
                <a:effectLst/>
                <a:latin typeface="Calibri" panose="020F0502020204030204" pitchFamily="34" charset="0"/>
              </a:rPr>
              <a:t> som følger vil vi gå gjennom 3 beskrivelser av barrierer som kan føre til at færre er delaktig  i Naturvernforbundet.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Målet de neste minuttene er å gå gjennom temaene og diskuter oss fram til handlinger som får alle med.  </a:t>
            </a:r>
            <a:endParaRPr lang="nb-NO" b="0" i="0" dirty="0">
              <a:solidFill>
                <a:srgbClr val="000000"/>
              </a:solidFill>
              <a:effectLst/>
              <a:latin typeface="Segoe UI" panose="020B0502040204020203" pitchFamily="34" charset="0"/>
            </a:endParaRPr>
          </a:p>
          <a:p>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sz="800" b="1" i="0" dirty="0">
                <a:solidFill>
                  <a:srgbClr val="17191A"/>
                </a:solidFill>
                <a:effectLst/>
                <a:latin typeface="Merriweather Sans" pitchFamily="2" charset="0"/>
              </a:rPr>
              <a:t>Inter notat:</a:t>
            </a:r>
            <a:endParaRPr lang="nb-NO" dirty="0"/>
          </a:p>
          <a:p>
            <a:r>
              <a:rPr lang="nb-NO" dirty="0"/>
              <a:t>Man velger minst ett tema å diskutere. Hvis dere har tid til mer, er det bare å velge flere caser.</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15</a:t>
            </a:fld>
            <a:endParaRPr lang="nb-NO"/>
          </a:p>
        </p:txBody>
      </p:sp>
    </p:spTree>
    <p:extLst>
      <p:ext uri="{BB962C8B-B14F-4D97-AF65-F5344CB8AC3E}">
        <p14:creationId xmlns:p14="http://schemas.microsoft.com/office/powerpoint/2010/main" val="286844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Les opp beskrivelsen til høyre, og la styret diskutere de tre spørsmålene til venstre.</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16</a:t>
            </a:fld>
            <a:endParaRPr lang="nb-NO"/>
          </a:p>
        </p:txBody>
      </p:sp>
    </p:spTree>
    <p:extLst>
      <p:ext uri="{BB962C8B-B14F-4D97-AF65-F5344CB8AC3E}">
        <p14:creationId xmlns:p14="http://schemas.microsoft.com/office/powerpoint/2010/main" val="2566006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Les opp beskrivelsen til høyre, og la styret diskutere de tre spørsmålene til venstre.</a:t>
            </a:r>
          </a:p>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17</a:t>
            </a:fld>
            <a:endParaRPr lang="nb-NO"/>
          </a:p>
        </p:txBody>
      </p:sp>
    </p:spTree>
    <p:extLst>
      <p:ext uri="{BB962C8B-B14F-4D97-AF65-F5344CB8AC3E}">
        <p14:creationId xmlns:p14="http://schemas.microsoft.com/office/powerpoint/2010/main" val="2382756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Les opp beskrivelsen til høyre, og la styret diskutere de tre spørsmålene til venstre.</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18</a:t>
            </a:fld>
            <a:endParaRPr lang="nb-NO"/>
          </a:p>
        </p:txBody>
      </p:sp>
    </p:spTree>
    <p:extLst>
      <p:ext uri="{BB962C8B-B14F-4D97-AF65-F5344CB8AC3E}">
        <p14:creationId xmlns:p14="http://schemas.microsoft.com/office/powerpoint/2010/main" val="3488095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800" b="1" dirty="0"/>
              <a:t>Forslag til hva man kan si:</a:t>
            </a:r>
            <a:endParaRPr lang="nb-NO" sz="800" b="0" i="0" dirty="0">
              <a:solidFill>
                <a:schemeClr val="tx1"/>
              </a:solidFill>
              <a:effectLst/>
              <a:latin typeface="+mn-lt"/>
            </a:endParaRPr>
          </a:p>
          <a:p>
            <a:pPr algn="l" rtl="0" fontAlgn="base"/>
            <a:r>
              <a:rPr lang="nb-NO" sz="1800" b="0" i="0" dirty="0">
                <a:solidFill>
                  <a:srgbClr val="000000"/>
                </a:solidFill>
                <a:effectLst/>
                <a:latin typeface="Calibri" panose="020F0502020204030204" pitchFamily="34" charset="0"/>
              </a:rPr>
              <a:t>Nå har snakket om x barriere potensielle medlemmer kan møte hvis de ønsker å engasjere seg hos oss. Kanskje har dere fått noen aha-opplevelser, kanskje noen nyttige påminnelser. For å runde av verkstedet skal vi føre samtalen til mål og aktiviteter laget kan gjennomføre. </a:t>
            </a:r>
          </a:p>
          <a:p>
            <a:pPr algn="l" rtl="0" fontAlgn="base"/>
            <a:endParaRPr lang="nb-NO" b="0" i="0" dirty="0">
              <a:solidFill>
                <a:srgbClr val="000000"/>
              </a:solidFill>
              <a:effectLst/>
              <a:latin typeface="Segoe UI" panose="020B0502040204020203" pitchFamily="34"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lang="nb-NO" sz="700" b="1" i="0" dirty="0">
                <a:solidFill>
                  <a:srgbClr val="17191A"/>
                </a:solidFill>
                <a:effectLst/>
                <a:latin typeface="Merriweather Sans" pitchFamily="2" charset="0"/>
              </a:rPr>
              <a:t>Inter notat:</a:t>
            </a:r>
            <a:endParaRPr lang="nb-NO" sz="700" dirty="0"/>
          </a:p>
          <a:p>
            <a:pPr algn="l" rtl="0" fontAlgn="base"/>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I fellesskap skal dere bli enig om 1–3 ting dere kan gjøre for å få alle med i deres aktivitet. Skriv ned målene og aktivitetene, og inkluder de i arbeidsplanen som skal behandles på årsmøtet. </a:t>
            </a:r>
            <a:endParaRPr lang="nb-NO" b="0" i="0" dirty="0">
              <a:solidFill>
                <a:srgbClr val="000000"/>
              </a:solidFill>
              <a:effectLst/>
              <a:latin typeface="Segoe UI" panose="020B0502040204020203" pitchFamily="34" charset="0"/>
            </a:endParaRPr>
          </a:p>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19</a:t>
            </a:fld>
            <a:endParaRPr lang="nb-NO"/>
          </a:p>
        </p:txBody>
      </p:sp>
    </p:spTree>
    <p:extLst>
      <p:ext uri="{BB962C8B-B14F-4D97-AF65-F5344CB8AC3E}">
        <p14:creationId xmlns:p14="http://schemas.microsoft.com/office/powerpoint/2010/main" val="1622634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Forslag til hva man kan si:</a:t>
            </a:r>
          </a:p>
          <a:p>
            <a:pPr algn="l"/>
            <a:r>
              <a:rPr lang="nb-NO" b="0" i="0" dirty="0">
                <a:effectLst/>
                <a:latin typeface="Söhne"/>
              </a:rPr>
              <a:t>I den kommende timen skal vi diskutere hvorfor mangfold og inkludering er viktige temaer. Vi vil gå gjennom </a:t>
            </a:r>
            <a:r>
              <a:rPr lang="nb-NO" b="0" i="0" dirty="0" err="1">
                <a:effectLst/>
                <a:latin typeface="Söhne"/>
              </a:rPr>
              <a:t>mangfoldsinitiativet</a:t>
            </a:r>
            <a:r>
              <a:rPr lang="nb-NO" b="0" i="0" dirty="0">
                <a:effectLst/>
                <a:latin typeface="Söhne"/>
              </a:rPr>
              <a:t> "Naturvernforbundet 2030," som ble vedtatt på landsmøtet i 2022. Deretter vil vi drøfte hvorfor det er viktig at Naturvernforbundet fokuserer på inkludering og rekruttering. Til slutt vil vi avslutte med en workshop der vi kan sette mål for hvordan organisasjonen kan arbeide med mangfold og rekruttering.</a:t>
            </a:r>
          </a:p>
        </p:txBody>
      </p:sp>
      <p:sp>
        <p:nvSpPr>
          <p:cNvPr id="4" name="Plassholder for lysbildenummer 3"/>
          <p:cNvSpPr>
            <a:spLocks noGrp="1"/>
          </p:cNvSpPr>
          <p:nvPr>
            <p:ph type="sldNum" sz="quarter" idx="5"/>
          </p:nvPr>
        </p:nvSpPr>
        <p:spPr/>
        <p:txBody>
          <a:bodyPr/>
          <a:lstStyle/>
          <a:p>
            <a:fld id="{B15D46CD-F092-4A53-AB4F-B929B57D857C}" type="slidenum">
              <a:rPr lang="nb-NO" smtClean="0"/>
              <a:t>2</a:t>
            </a:fld>
            <a:endParaRPr lang="nb-NO"/>
          </a:p>
        </p:txBody>
      </p:sp>
    </p:spTree>
    <p:extLst>
      <p:ext uri="{BB962C8B-B14F-4D97-AF65-F5344CB8AC3E}">
        <p14:creationId xmlns:p14="http://schemas.microsoft.com/office/powerpoint/2010/main" val="2643206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Forslag til hva man kan si:</a:t>
            </a:r>
          </a:p>
          <a:p>
            <a:pPr algn="l"/>
            <a:r>
              <a:rPr lang="nb-NO" b="0" i="0" dirty="0">
                <a:solidFill>
                  <a:srgbClr val="17191A"/>
                </a:solidFill>
                <a:effectLst/>
                <a:latin typeface="Merriweather Sans" pitchFamily="2" charset="0"/>
              </a:rPr>
              <a:t>Som en frivillig og demokratisk organisasjon skapes vi av alle oss som er medlemmer, av alle som deltar på arrangementene og aktivitetene våre og av de mange hundre som tar på seg frivillige verv i organisasjonen. For å ha legitimitet i debattene om natur og miljø er det avgjørende at vi er mange og at medlemsmassen og våre aktive speiler befolkningen. Derfor vedtok man på landsmøtet i 2022 at Naturvernforbundet skal fram mot 2030 jobbe for å bli en bred folkebevegelse for natur og klima.</a:t>
            </a:r>
          </a:p>
          <a:p>
            <a:pPr algn="l"/>
            <a:endParaRPr lang="nb-NO" b="0" i="0" dirty="0">
              <a:solidFill>
                <a:srgbClr val="17191A"/>
              </a:solidFill>
              <a:effectLst/>
              <a:latin typeface="Merriweather Sans" pitchFamily="2" charset="0"/>
            </a:endParaRPr>
          </a:p>
          <a:p>
            <a:pPr algn="l"/>
            <a:r>
              <a:rPr lang="nb-NO" dirty="0"/>
              <a:t>Det er et felles ansvar for hele organisasjonen å arbeide mot disse målene.</a:t>
            </a:r>
          </a:p>
          <a:p>
            <a:pPr algn="l"/>
            <a:endParaRPr lang="nb-NO" dirty="0"/>
          </a:p>
          <a:p>
            <a:pPr algn="l">
              <a:buFont typeface="Arial" panose="020B0604020202020204" pitchFamily="34" charset="0"/>
              <a:buNone/>
            </a:pPr>
            <a:r>
              <a:rPr lang="nb-NO" dirty="0"/>
              <a:t>For å bli en bred folkebevegelse ble man enig om at vi måtte </a:t>
            </a:r>
            <a:r>
              <a:rPr lang="nb-NO" b="0" i="0" dirty="0">
                <a:solidFill>
                  <a:srgbClr val="17191A"/>
                </a:solidFill>
                <a:effectLst/>
                <a:latin typeface="Merriweather Sans" pitchFamily="2" charset="0"/>
              </a:rPr>
              <a:t>være en vanlig organisasjon å være med i og aktiv i for alle som vil bidra til å nå våre mål med å bevare natur og unngå de verste klimaendringene. Dette skal blant annet skje ved oppnå et representativt mangfold i medlemsmassen og i styrende organer i </a:t>
            </a:r>
            <a:r>
              <a:rPr lang="nb-NO" b="1" i="0" dirty="0">
                <a:solidFill>
                  <a:srgbClr val="17191A"/>
                </a:solidFill>
                <a:effectLst/>
                <a:latin typeface="Merriweather Sans" pitchFamily="2" charset="0"/>
              </a:rPr>
              <a:t>alle</a:t>
            </a:r>
            <a:r>
              <a:rPr lang="nb-NO" b="0" i="0" dirty="0">
                <a:solidFill>
                  <a:srgbClr val="17191A"/>
                </a:solidFill>
                <a:effectLst/>
                <a:latin typeface="Merriweather Sans" pitchFamily="2" charset="0"/>
              </a:rPr>
              <a:t> ledd, og at vi framheve variasjonen og mangfoldet i temaer vi jobber med, metodene vi bruker og hvem som støtter oss. </a:t>
            </a:r>
          </a:p>
          <a:p>
            <a:pPr algn="l">
              <a:buFont typeface="Arial" panose="020B0604020202020204" pitchFamily="34" charset="0"/>
              <a:buNone/>
            </a:pPr>
            <a:endParaRPr lang="nb-NO" b="0" i="0" dirty="0">
              <a:solidFill>
                <a:srgbClr val="17191A"/>
              </a:solidFill>
              <a:effectLst/>
              <a:latin typeface="Merriweather Sans" pitchFamily="2" charset="0"/>
            </a:endParaRPr>
          </a:p>
          <a:p>
            <a:pPr algn="l">
              <a:buFont typeface="Arial" panose="020B0604020202020204" pitchFamily="34" charset="0"/>
              <a:buNone/>
            </a:pPr>
            <a:r>
              <a:rPr lang="nb-NO" b="0" i="0" dirty="0">
                <a:solidFill>
                  <a:srgbClr val="17191A"/>
                </a:solidFill>
                <a:effectLst/>
                <a:latin typeface="Merriweather Sans" pitchFamily="2" charset="0"/>
              </a:rPr>
              <a:t>Det er hele organisasjonens ansvar å nå disse målene, og vi som lokallag/fylkeslag kan gjøre mye for at vi når målene.</a:t>
            </a:r>
          </a:p>
          <a:p>
            <a:endParaRPr lang="nb-NO" dirty="0"/>
          </a:p>
          <a:p>
            <a:pPr algn="l"/>
            <a:endParaRPr lang="nb-NO" dirty="0"/>
          </a:p>
          <a:p>
            <a:r>
              <a:rPr lang="nb-NO" b="1" dirty="0"/>
              <a:t>Intern notat:</a:t>
            </a:r>
          </a:p>
          <a:p>
            <a:r>
              <a:rPr lang="nb-NO" dirty="0"/>
              <a:t>Hvis du er nysgjerrig på hva som ble vedtatt kan du lese alt her: </a:t>
            </a:r>
            <a:r>
              <a:rPr lang="nb-NO" dirty="0">
                <a:hlinkClick r:id="rId3"/>
              </a:rPr>
              <a:t>Naturvernforbundet 2030 – Naturvernforbundet</a:t>
            </a:r>
            <a:endParaRPr lang="nb-NO" dirty="0"/>
          </a:p>
          <a:p>
            <a:endParaRPr lang="nb-NO" dirty="0"/>
          </a:p>
          <a:p>
            <a:br>
              <a:rPr lang="nb-NO" dirty="0"/>
            </a:br>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3</a:t>
            </a:fld>
            <a:endParaRPr lang="nb-NO"/>
          </a:p>
        </p:txBody>
      </p:sp>
    </p:spTree>
    <p:extLst>
      <p:ext uri="{BB962C8B-B14F-4D97-AF65-F5344CB8AC3E}">
        <p14:creationId xmlns:p14="http://schemas.microsoft.com/office/powerpoint/2010/main" val="2751632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Forslag til hva man kan si:</a:t>
            </a:r>
          </a:p>
          <a:p>
            <a:r>
              <a:rPr lang="nb-NO" b="0" i="0" dirty="0">
                <a:solidFill>
                  <a:srgbClr val="17191A"/>
                </a:solidFill>
                <a:effectLst/>
                <a:latin typeface="Merriweather Sans" pitchFamily="2" charset="0"/>
              </a:rPr>
              <a:t>De siste ti åra har vi nesten doblet medlemstallet vårt, til over 36 000 medlemmer, og målet er å passere 45 000 innen høsten 2024. Om vi skal fortsette å vokse, er det viktig at alle som vil gjøre en innsats for miljøet, kan finne sin plass hos oss, uansett kjønn, alder, seksualitet, etnisitet, økonomi, utdanning, yrke, kulturell bakgrunn, politisk tilhørighet og funksjonsnivå. </a:t>
            </a:r>
          </a:p>
          <a:p>
            <a:endParaRPr lang="nb-NO" b="0" i="0" dirty="0">
              <a:solidFill>
                <a:srgbClr val="17191A"/>
              </a:solidFill>
              <a:effectLst/>
              <a:latin typeface="Merriweather Sans" pitchFamily="2" charset="0"/>
            </a:endParaRPr>
          </a:p>
          <a:p>
            <a:r>
              <a:rPr lang="nb-NO" b="0" i="0" dirty="0">
                <a:solidFill>
                  <a:srgbClr val="17191A"/>
                </a:solidFill>
                <a:effectLst/>
                <a:latin typeface="Merriweather Sans" pitchFamily="2" charset="0"/>
              </a:rPr>
              <a:t>Når vi i Naturvernforbundet snakker om mangfold i medlemsmassen, mener vi at medlemmene våre skal ha ulik bakgrunn, erfaringer og perspektiver. Dette vil blant annet si ulik kulturell, politisk, sosioøkonomisk og geografisk bakgrunn, komme fra ulike yrkesgrupper og/eller ha ulike funksjonsvariasjoner. Vi ønsker også øke mangfoldet i organisasjonen ved å ha et mangfold av arbeidsmetoder, uttrykksmåter og måter å organisere oss på.</a:t>
            </a:r>
          </a:p>
        </p:txBody>
      </p:sp>
      <p:sp>
        <p:nvSpPr>
          <p:cNvPr id="4" name="Plassholder for lysbildenummer 3"/>
          <p:cNvSpPr>
            <a:spLocks noGrp="1"/>
          </p:cNvSpPr>
          <p:nvPr>
            <p:ph type="sldNum" sz="quarter" idx="5"/>
          </p:nvPr>
        </p:nvSpPr>
        <p:spPr/>
        <p:txBody>
          <a:bodyPr/>
          <a:lstStyle/>
          <a:p>
            <a:fld id="{B15D46CD-F092-4A53-AB4F-B929B57D857C}" type="slidenum">
              <a:rPr lang="nb-NO" smtClean="0"/>
              <a:t>4</a:t>
            </a:fld>
            <a:endParaRPr lang="nb-NO"/>
          </a:p>
        </p:txBody>
      </p:sp>
    </p:spTree>
    <p:extLst>
      <p:ext uri="{BB962C8B-B14F-4D97-AF65-F5344CB8AC3E}">
        <p14:creationId xmlns:p14="http://schemas.microsoft.com/office/powerpoint/2010/main" val="178530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Forslag til hva man kan si:</a:t>
            </a:r>
          </a:p>
          <a:p>
            <a:pPr algn="l"/>
            <a:r>
              <a:rPr lang="nb-NO" b="0" i="0" dirty="0">
                <a:solidFill>
                  <a:srgbClr val="374151"/>
                </a:solidFill>
                <a:effectLst/>
                <a:latin typeface="Söhne"/>
              </a:rPr>
              <a:t>Dugnad er en eldgammel norsk tradisjon som innebærer at mennesker kommer sammen for å utføre en felles oppgave. Dugnad er dypt forankret i den norske kulturen, og det er en tradisjon som har vært en hjørnestein i samfunnet i mange generasjoner. </a:t>
            </a:r>
          </a:p>
          <a:p>
            <a:pPr algn="l"/>
            <a:endParaRPr lang="nb-NO" b="0" i="0" dirty="0">
              <a:solidFill>
                <a:srgbClr val="374151"/>
              </a:solidFill>
              <a:effectLst/>
              <a:latin typeface="Söhne"/>
            </a:endParaRPr>
          </a:p>
          <a:p>
            <a:pPr algn="l"/>
            <a:r>
              <a:rPr lang="nb-NO" b="0" i="0" dirty="0">
                <a:solidFill>
                  <a:srgbClr val="374151"/>
                </a:solidFill>
                <a:effectLst/>
                <a:latin typeface="Söhne"/>
              </a:rPr>
              <a:t>Dugnad og inkludering er to viktige prinsipper som er nært knyttet ti hverandre, og begge er avgjørende for å bygge en sterk organisasjon. </a:t>
            </a:r>
            <a:r>
              <a:rPr lang="nb-NO" b="0" i="0" dirty="0">
                <a:solidFill>
                  <a:srgbClr val="17191A"/>
                </a:solidFill>
                <a:effectLst/>
                <a:latin typeface="Merriweather Sans" pitchFamily="2" charset="0"/>
              </a:rPr>
              <a:t>Dugnad handler om frivillig innsats og felles arbeid for å oppnå et mål til beste for samfunnet. Inkludering handler om å gi alle en sjanse til å delta aktivt, uavhengig av deres bakgrunn eller evner. Vi i Naturvernforbundet arbeider for å bevare naturen og stanse de verste klimaendringene. Det arbeidet vi gjør er i likhet med dugnad kun mulig gjennom kollektiv innsats. Da trenger vi å invitere til en miljødugnad, der alle kan være med å bidra uavhengig av bakgrunn og evne.</a:t>
            </a:r>
            <a:endParaRPr lang="nb-NO" b="0" i="0" dirty="0">
              <a:solidFill>
                <a:srgbClr val="374151"/>
              </a:solidFill>
              <a:effectLst/>
              <a:latin typeface="Söhne"/>
            </a:endParaRPr>
          </a:p>
          <a:p>
            <a:endParaRPr lang="nb-NO" b="0" i="0" dirty="0">
              <a:solidFill>
                <a:srgbClr val="17191A"/>
              </a:solidFill>
              <a:effectLst/>
              <a:latin typeface="Merriweather Sans" pitchFamily="2" charset="0"/>
            </a:endParaRPr>
          </a:p>
          <a:p>
            <a:endParaRPr lang="nb-NO" b="0" i="0" dirty="0">
              <a:solidFill>
                <a:srgbClr val="17191A"/>
              </a:solidFill>
              <a:effectLst/>
              <a:latin typeface="Merriweather Sans" pitchFamily="2" charset="0"/>
            </a:endParaRPr>
          </a:p>
          <a:p>
            <a:endParaRPr lang="nb-NO" b="0" i="0" dirty="0">
              <a:solidFill>
                <a:srgbClr val="17191A"/>
              </a:solidFill>
              <a:effectLst/>
              <a:latin typeface="Merriweather Sans" pitchFamily="2" charset="0"/>
            </a:endParaRPr>
          </a:p>
          <a:p>
            <a:endParaRPr lang="nb-NO" b="0" i="0" dirty="0">
              <a:solidFill>
                <a:srgbClr val="17191A"/>
              </a:solidFill>
              <a:effectLst/>
              <a:latin typeface="Merriweather Sans" pitchFamily="2" charset="0"/>
            </a:endParaRPr>
          </a:p>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5</a:t>
            </a:fld>
            <a:endParaRPr lang="nb-NO"/>
          </a:p>
        </p:txBody>
      </p:sp>
    </p:spTree>
    <p:extLst>
      <p:ext uri="{BB962C8B-B14F-4D97-AF65-F5344CB8AC3E}">
        <p14:creationId xmlns:p14="http://schemas.microsoft.com/office/powerpoint/2010/main" val="2984967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Forslag til hva man kan si:</a:t>
            </a:r>
          </a:p>
          <a:p>
            <a:r>
              <a:rPr lang="nb-NO" dirty="0"/>
              <a:t>Det er mange saker som engasjerer og som man ønsker å jobbe med. Derfor er det lett å undre seg over hvorfor man skal jobbe for å bli flere når man helst vil bruke all tiden på å verne natur, eller andre saker som engasjerer. </a:t>
            </a:r>
          </a:p>
          <a:p>
            <a:endParaRPr lang="nb-NO" dirty="0"/>
          </a:p>
          <a:p>
            <a:r>
              <a:rPr lang="nb-NO" dirty="0"/>
              <a:t>En større organisasjon gir mer slagkraft. Beslutningstakere hører mer på en stor organisasjon, spesielt en organisasjon i vekst. Det er mange som merker at Naturvernforbundet er en stor organisasjon, og det gir oss mer slagkraft. Vi tror at en større organisasjon gjenspeiler mangfoldet i samfunnet, og det vil gjøre at vi får mer troverdighet politisk. En større organisasjon gir mer midler til å jobbe med viktige saker – ikke bare </a:t>
            </a:r>
            <a:r>
              <a:rPr lang="nb-NO" dirty="0" err="1"/>
              <a:t>kontigentinntekter</a:t>
            </a:r>
            <a:r>
              <a:rPr lang="nb-NO" dirty="0"/>
              <a:t>, men Naturvernforbundet får mer midler fra staten. Flere medlemmer betyr også at flere kan jobbe med sakene vi er opptatt av. Når vi får flere medlemmer har vi en unik mulighet til å nå flere med informasjon vår på den måten vi ønsker. Det gjør at medlemmene våre kan sette det ut i handlinger der de bor, der de jobber og i de beslutningene de tar om hvordan de ønsker å leve livet sitt og hva de mener politisk. Det er flere aspekter på det å bli flere som vi tjener på som organisasjon, men også som hvert enkelt lag.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6</a:t>
            </a:fld>
            <a:endParaRPr lang="nb-NO"/>
          </a:p>
        </p:txBody>
      </p:sp>
    </p:spTree>
    <p:extLst>
      <p:ext uri="{BB962C8B-B14F-4D97-AF65-F5344CB8AC3E}">
        <p14:creationId xmlns:p14="http://schemas.microsoft.com/office/powerpoint/2010/main" val="3319402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b="1" dirty="0"/>
              <a:t>Forslag til hva man kan si:</a:t>
            </a:r>
          </a:p>
          <a:p>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Friluftsliv og natur er en viktig del av norsk kultur. </a:t>
            </a:r>
            <a:r>
              <a:rPr lang="nb-NO" b="0" i="0" dirty="0">
                <a:solidFill>
                  <a:srgbClr val="374151"/>
                </a:solidFill>
                <a:effectLst/>
                <a:latin typeface="Söhne"/>
              </a:rPr>
              <a:t>Gjennom å utforske og lære om naturen, kan enkeltpersoner utvikle en dypere forståelse for den norske kulturen, og det bidrar til å bygge broer mellom ulike kulturer.</a:t>
            </a: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Naturen er dessuten en av våre beste inkluderingsarenaer, hvor man kan dele opplevelser og lære språk og kultur av hverandre. </a:t>
            </a:r>
            <a:r>
              <a:rPr lang="nb-NO" b="0" i="0" dirty="0">
                <a:solidFill>
                  <a:srgbClr val="374151"/>
                </a:solidFill>
                <a:effectLst/>
                <a:latin typeface="Söhne"/>
              </a:rPr>
              <a:t>Felles opplevelser i naturen gir en unik arena der mennesker kan samles og dele erfaringer, uavhengig av kulturell eller sosial bakgrunn. På mange måter er naturen en inkluderingsarena der alle kan dele gode opplevelser og knytte felleskap.</a:t>
            </a:r>
          </a:p>
          <a:p>
            <a:pPr algn="l"/>
            <a:endParaRPr lang="nb-NO" b="0" i="0" dirty="0">
              <a:solidFill>
                <a:srgbClr val="374151"/>
              </a:solidFill>
              <a:effectLst/>
              <a:latin typeface="Söhne"/>
            </a:endParaRPr>
          </a:p>
          <a:p>
            <a:pPr algn="l"/>
            <a:r>
              <a:rPr lang="nb-NO" b="0" i="0" dirty="0">
                <a:solidFill>
                  <a:srgbClr val="374151"/>
                </a:solidFill>
                <a:effectLst/>
                <a:latin typeface="Söhne"/>
              </a:rPr>
              <a:t>Sist, men ikke minst, har naturen også en positiv innvirkning på den fysiske og psykiske helsen til enkeltpersoner. Turer i naturen har dokumentert helsefordeler, inkludert redusert stress, økt velvære og bedre fysisk helse. Dette gjør naturen til et ideelt sted for inkludering, da den skaper en positiv og helsefremmende atmosfære som er gunstig for alle deltakere. </a:t>
            </a:r>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7</a:t>
            </a:fld>
            <a:endParaRPr lang="nb-NO"/>
          </a:p>
        </p:txBody>
      </p:sp>
    </p:spTree>
    <p:extLst>
      <p:ext uri="{BB962C8B-B14F-4D97-AF65-F5344CB8AC3E}">
        <p14:creationId xmlns:p14="http://schemas.microsoft.com/office/powerpoint/2010/main" val="1759798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b="1" dirty="0"/>
              <a:t>Forslag til hva man kan si:</a:t>
            </a:r>
          </a:p>
          <a:p>
            <a:r>
              <a:rPr lang="nb-NO" b="0" i="0" dirty="0">
                <a:solidFill>
                  <a:srgbClr val="17191A"/>
                </a:solidFill>
                <a:effectLst/>
                <a:latin typeface="Merriweather Sans" pitchFamily="2" charset="0"/>
              </a:rPr>
              <a:t>Hvorfor er det viktig at Naturvernforbundet og vårt lag bør arbeide med å inkludere flere, og rekruttere bredere?</a:t>
            </a:r>
          </a:p>
          <a:p>
            <a:endParaRPr lang="nb-NO" b="0" i="0" dirty="0">
              <a:solidFill>
                <a:srgbClr val="17191A"/>
              </a:solidFill>
              <a:effectLst/>
              <a:latin typeface="Merriweather Sans"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b-NO" b="1" dirty="0"/>
              <a:t>Intern notat:</a:t>
            </a:r>
            <a:endParaRPr lang="nb-NO" b="0" i="0" dirty="0">
              <a:solidFill>
                <a:srgbClr val="17191A"/>
              </a:solidFill>
              <a:effectLst/>
              <a:latin typeface="Merriweather Sans"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Spør deltakerne om de har tanker om hvorfor det er viktig å inkludere flere. Hvis man har god tid kan man be de snakke sammen i gruppe før de skal oppsummere i plenum.</a:t>
            </a:r>
          </a:p>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8</a:t>
            </a:fld>
            <a:endParaRPr lang="nb-NO"/>
          </a:p>
        </p:txBody>
      </p:sp>
    </p:spTree>
    <p:extLst>
      <p:ext uri="{BB962C8B-B14F-4D97-AF65-F5344CB8AC3E}">
        <p14:creationId xmlns:p14="http://schemas.microsoft.com/office/powerpoint/2010/main" val="3913172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Forslag til hva man kan si:</a:t>
            </a:r>
            <a:endParaRPr lang="nb-NO" b="0" i="0" dirty="0">
              <a:solidFill>
                <a:srgbClr val="17191A"/>
              </a:solidFill>
              <a:effectLst/>
              <a:latin typeface="Merriweather Sans" pitchFamily="2" charset="0"/>
            </a:endParaRPr>
          </a:p>
          <a:p>
            <a:r>
              <a:rPr lang="nb-NO" dirty="0"/>
              <a:t>Det er flere grunner til at man bør inkludere flere og rekruttere bredere. Dere var innom mange gode poenger, og hvis man skal oppsummere det så er det 4 hovedgrunner til at man bør arbeide med inkludering.</a:t>
            </a:r>
          </a:p>
          <a:p>
            <a:endParaRPr lang="nb-NO" dirty="0"/>
          </a:p>
          <a:p>
            <a:pPr algn="l"/>
            <a:r>
              <a:rPr lang="nb-NO" b="0" i="0" dirty="0">
                <a:solidFill>
                  <a:srgbClr val="17191A"/>
                </a:solidFill>
                <a:effectLst/>
                <a:latin typeface="Merriweather Sans" pitchFamily="2" charset="0"/>
              </a:rPr>
              <a:t>Vi trenger flere som er med og sørger for at naturen går i arv. Med våre 100 lokallag er Naturvernforbundet heldigvis også nesten overalt i Norge, til stede flere steder enn noen andre i miljøbevegelsen. Som frivillig og demokratisk organisasjon skapes vi av alle oss som er medlemmer, av alle som deltar på arrangementene og aktivitetene våre og av de mange hundre som tar på seg frivillige verv i organisasjonen. Jo flere vi er, dess mer får vi til, fordi vi er flere som kan dele på arbeidet. Når vi rekrutterer og inkludere flere kan vi få flere som kan ta på seg verv, og flere som kan spre informasjonen om sakene vi jobber med.</a:t>
            </a:r>
          </a:p>
          <a:p>
            <a:pPr algn="l"/>
            <a:endParaRPr lang="nb-NO" b="0" i="0" dirty="0">
              <a:solidFill>
                <a:srgbClr val="17191A"/>
              </a:solidFill>
              <a:effectLst/>
              <a:latin typeface="Merriweather Sans" pitchFamily="2" charset="0"/>
            </a:endParaRPr>
          </a:p>
          <a:p>
            <a:endParaRPr lang="nb-NO" b="0" i="0" dirty="0">
              <a:solidFill>
                <a:srgbClr val="17191A"/>
              </a:solidFill>
              <a:effectLst/>
              <a:latin typeface="Merriweather Sans" pitchFamily="2" charset="0"/>
            </a:endParaRPr>
          </a:p>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9</a:t>
            </a:fld>
            <a:endParaRPr lang="nb-NO"/>
          </a:p>
        </p:txBody>
      </p:sp>
    </p:spTree>
    <p:extLst>
      <p:ext uri="{BB962C8B-B14F-4D97-AF65-F5344CB8AC3E}">
        <p14:creationId xmlns:p14="http://schemas.microsoft.com/office/powerpoint/2010/main" val="35357084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accent3"/>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107DBC-982B-D990-4B86-816A49EE6C4A}"/>
              </a:ext>
            </a:extLst>
          </p:cNvPr>
          <p:cNvSpPr/>
          <p:nvPr userDrawn="1"/>
        </p:nvSpPr>
        <p:spPr>
          <a:xfrm>
            <a:off x="0" y="0"/>
            <a:ext cx="40551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8" name="Picture 7" descr="A picture containing website&#10;&#10;Description automatically generated" hidden="1">
            <a:extLst>
              <a:ext uri="{FF2B5EF4-FFF2-40B4-BE49-F238E27FC236}">
                <a16:creationId xmlns:a16="http://schemas.microsoft.com/office/drawing/2014/main" id="{40D24718-063B-37F5-573C-0FB4A336C6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2" name="Title 1"/>
          <p:cNvSpPr>
            <a:spLocks noGrp="1"/>
          </p:cNvSpPr>
          <p:nvPr>
            <p:ph type="ctrTitle"/>
          </p:nvPr>
        </p:nvSpPr>
        <p:spPr>
          <a:xfrm>
            <a:off x="5182077" y="1268486"/>
            <a:ext cx="6301916" cy="2387600"/>
          </a:xfrm>
        </p:spPr>
        <p:txBody>
          <a:bodyPr anchor="b"/>
          <a:lstStyle>
            <a:lvl1pPr algn="l">
              <a:lnSpc>
                <a:spcPct val="101000"/>
              </a:lnSpc>
              <a:defRPr sz="5001">
                <a:solidFill>
                  <a:schemeClr val="tx2"/>
                </a:solidFill>
              </a:defRPr>
            </a:lvl1pPr>
          </a:lstStyle>
          <a:p>
            <a:r>
              <a:rPr lang="nb-NO" noProof="0"/>
              <a:t>Klikk for å redigere tittelstil</a:t>
            </a:r>
            <a:endParaRPr lang="nb-NO" noProof="0" dirty="0"/>
          </a:p>
        </p:txBody>
      </p:sp>
      <p:sp>
        <p:nvSpPr>
          <p:cNvPr id="3" name="Subtitle 2"/>
          <p:cNvSpPr>
            <a:spLocks noGrp="1"/>
          </p:cNvSpPr>
          <p:nvPr>
            <p:ph type="subTitle" idx="1"/>
          </p:nvPr>
        </p:nvSpPr>
        <p:spPr>
          <a:xfrm>
            <a:off x="5182077" y="3940886"/>
            <a:ext cx="6301916" cy="1655762"/>
          </a:xfrm>
        </p:spPr>
        <p:txBody>
          <a:bodyPr/>
          <a:lstStyle>
            <a:lvl1pPr marL="0" indent="0" algn="l">
              <a:spcBef>
                <a:spcPts val="0"/>
              </a:spcBef>
              <a:buNone/>
              <a:defRPr sz="1900">
                <a:solidFill>
                  <a:schemeClr val="tx2"/>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a:t>Klikk for å redigere undertittelstil i malen</a:t>
            </a:r>
            <a:endParaRPr lang="nb-NO" noProof="0" dirty="0"/>
          </a:p>
        </p:txBody>
      </p:sp>
      <p:sp>
        <p:nvSpPr>
          <p:cNvPr id="10" name="Picture Placeholder 9">
            <a:extLst>
              <a:ext uri="{FF2B5EF4-FFF2-40B4-BE49-F238E27FC236}">
                <a16:creationId xmlns:a16="http://schemas.microsoft.com/office/drawing/2014/main" id="{840053C8-F83F-05E6-6F6C-45EA0066C48B}"/>
              </a:ext>
            </a:extLst>
          </p:cNvPr>
          <p:cNvSpPr>
            <a:spLocks noGrp="1"/>
          </p:cNvSpPr>
          <p:nvPr>
            <p:ph type="pic" sz="quarter" idx="10"/>
          </p:nvPr>
        </p:nvSpPr>
        <p:spPr>
          <a:xfrm>
            <a:off x="734314" y="730335"/>
            <a:ext cx="3876386" cy="5394156"/>
          </a:xfrm>
          <a:solidFill>
            <a:schemeClr val="bg1">
              <a:lumMod val="85000"/>
            </a:schemeClr>
          </a:solidFill>
        </p:spPr>
        <p:txBody>
          <a:bodyPr/>
          <a:lstStyle/>
          <a:p>
            <a:r>
              <a:rPr lang="nb-NO"/>
              <a:t>Klikk på ikonet for å legge til et bilde</a:t>
            </a:r>
          </a:p>
        </p:txBody>
      </p:sp>
    </p:spTree>
    <p:extLst>
      <p:ext uri="{BB962C8B-B14F-4D97-AF65-F5344CB8AC3E}">
        <p14:creationId xmlns:p14="http://schemas.microsoft.com/office/powerpoint/2010/main" val="939328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
    <p:bg>
      <p:bgPr>
        <a:solidFill>
          <a:schemeClr val="l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7EA0333-933B-14EA-DF2A-E905EAB952A9}"/>
              </a:ext>
            </a:extLst>
          </p:cNvPr>
          <p:cNvSpPr/>
          <p:nvPr userDrawn="1"/>
        </p:nvSpPr>
        <p:spPr>
          <a:xfrm>
            <a:off x="0" y="6106540"/>
            <a:ext cx="12192000" cy="7513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5" name="Rectangle 4">
            <a:extLst>
              <a:ext uri="{FF2B5EF4-FFF2-40B4-BE49-F238E27FC236}">
                <a16:creationId xmlns:a16="http://schemas.microsoft.com/office/drawing/2014/main" id="{3183ECC0-A764-428F-C87D-F8A1576FB866}"/>
              </a:ext>
            </a:extLst>
          </p:cNvPr>
          <p:cNvSpPr/>
          <p:nvPr userDrawn="1"/>
        </p:nvSpPr>
        <p:spPr>
          <a:xfrm>
            <a:off x="0" y="0"/>
            <a:ext cx="12192000" cy="1046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4" name="Picture 3" descr="Graphical user interface, text, application&#10;&#10;Description automatically generated" hidden="1">
            <a:extLst>
              <a:ext uri="{FF2B5EF4-FFF2-40B4-BE49-F238E27FC236}">
                <a16:creationId xmlns:a16="http://schemas.microsoft.com/office/drawing/2014/main" id="{4BF8EBB4-FEF9-ABA1-513F-330C101AED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
            <a:ext cx="12192000" cy="6857900"/>
          </a:xfrm>
          <a:prstGeom prst="rect">
            <a:avLst/>
          </a:prstGeom>
        </p:spPr>
      </p:pic>
      <p:sp>
        <p:nvSpPr>
          <p:cNvPr id="7" name="Slide Number Placeholder 6"/>
          <p:cNvSpPr>
            <a:spLocks noGrp="1"/>
          </p:cNvSpPr>
          <p:nvPr>
            <p:ph type="sldNum" sz="quarter" idx="12"/>
          </p:nvPr>
        </p:nvSpPr>
        <p:spPr/>
        <p:txBody>
          <a:bodyPr/>
          <a:lstStyle>
            <a:lvl1pPr>
              <a:defRPr>
                <a:solidFill>
                  <a:srgbClr val="687775"/>
                </a:solidFill>
              </a:defRPr>
            </a:lvl1pPr>
          </a:lstStyle>
          <a:p>
            <a:fld id="{A0269F28-EAEE-46E9-879B-415EFE472FE5}" type="slidenum">
              <a:rPr lang="nb-NO" smtClean="0"/>
              <a:pPr/>
              <a:t>‹#›</a:t>
            </a:fld>
            <a:endParaRPr lang="nb-NO" dirty="0"/>
          </a:p>
        </p:txBody>
      </p:sp>
      <p:sp>
        <p:nvSpPr>
          <p:cNvPr id="9" name="Content Placeholder 8">
            <a:extLst>
              <a:ext uri="{FF2B5EF4-FFF2-40B4-BE49-F238E27FC236}">
                <a16:creationId xmlns:a16="http://schemas.microsoft.com/office/drawing/2014/main" id="{D07894A8-6B1F-E366-9D0D-7EA82171235D}"/>
              </a:ext>
            </a:extLst>
          </p:cNvPr>
          <p:cNvSpPr>
            <a:spLocks noGrp="1"/>
          </p:cNvSpPr>
          <p:nvPr>
            <p:ph sz="quarter" idx="13"/>
          </p:nvPr>
        </p:nvSpPr>
        <p:spPr>
          <a:xfrm>
            <a:off x="733521" y="2514891"/>
            <a:ext cx="10750471" cy="3328579"/>
          </a:xfrm>
        </p:spPr>
        <p:txBody>
          <a:bodyPr/>
          <a:lstStyle>
            <a:lvl1pPr algn="l">
              <a:defRPr>
                <a:solidFill>
                  <a:schemeClr val="tx2"/>
                </a:solidFill>
              </a:defRPr>
            </a:lvl1pPr>
            <a:lvl2pPr algn="l">
              <a:defRPr>
                <a:solidFill>
                  <a:schemeClr val="tx2"/>
                </a:solidFill>
              </a:defRPr>
            </a:lvl2pPr>
            <a:lvl3pPr algn="l">
              <a:defRPr>
                <a:solidFill>
                  <a:schemeClr val="tx2"/>
                </a:solidFill>
              </a:defRPr>
            </a:lvl3pPr>
            <a:lvl4pPr algn="l">
              <a:defRPr>
                <a:solidFill>
                  <a:schemeClr val="tx2"/>
                </a:solidFill>
              </a:defRPr>
            </a:lvl4pPr>
            <a:lvl5pPr algn="l">
              <a:defRPr>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Title 1">
            <a:extLst>
              <a:ext uri="{FF2B5EF4-FFF2-40B4-BE49-F238E27FC236}">
                <a16:creationId xmlns:a16="http://schemas.microsoft.com/office/drawing/2014/main" id="{850C76CB-348C-C646-1B9B-D537F2FE4333}"/>
              </a:ext>
            </a:extLst>
          </p:cNvPr>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nb-NO"/>
              <a:t>Klikk for å redigere tittelstil</a:t>
            </a:r>
            <a:endParaRPr lang="en-US" dirty="0"/>
          </a:p>
        </p:txBody>
      </p:sp>
      <p:pic>
        <p:nvPicPr>
          <p:cNvPr id="10" name="Graphic 9">
            <a:extLst>
              <a:ext uri="{FF2B5EF4-FFF2-40B4-BE49-F238E27FC236}">
                <a16:creationId xmlns:a16="http://schemas.microsoft.com/office/drawing/2014/main" id="{DF4C93AD-D34B-78C5-4ECD-97F4CA70D5A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6007" cy="333624"/>
          </a:xfrm>
          <a:prstGeom prst="rect">
            <a:avLst/>
          </a:prstGeom>
        </p:spPr>
      </p:pic>
    </p:spTree>
    <p:extLst>
      <p:ext uri="{BB962C8B-B14F-4D97-AF65-F5344CB8AC3E}">
        <p14:creationId xmlns:p14="http://schemas.microsoft.com/office/powerpoint/2010/main" val="2116660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ks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nb-NO"/>
              <a:t>Klikk for å redigere tittelstil</a:t>
            </a:r>
            <a:endParaRPr lang="en-US" dirty="0"/>
          </a:p>
        </p:txBody>
      </p:sp>
      <p:sp>
        <p:nvSpPr>
          <p:cNvPr id="7" name="Slide Number Placeholder 6"/>
          <p:cNvSpPr>
            <a:spLocks noGrp="1"/>
          </p:cNvSpPr>
          <p:nvPr>
            <p:ph type="sldNum" sz="quarter" idx="12"/>
          </p:nvPr>
        </p:nvSpPr>
        <p:spPr>
          <a:xfrm>
            <a:off x="10738224" y="6379767"/>
            <a:ext cx="745768" cy="214694"/>
          </a:xfrm>
        </p:spPr>
        <p:txBody>
          <a:bodyPr/>
          <a:lstStyle>
            <a:lvl1pPr>
              <a:defRPr>
                <a:solidFill>
                  <a:srgbClr val="7B7D7D"/>
                </a:solidFill>
              </a:defRPr>
            </a:lvl1pPr>
          </a:lstStyle>
          <a:p>
            <a:fld id="{A0269F28-EAEE-46E9-879B-415EFE472FE5}" type="slidenum">
              <a:rPr lang="nb-NO" smtClean="0"/>
              <a:pPr/>
              <a:t>‹#›</a:t>
            </a:fld>
            <a:endParaRPr lang="nb-NO" dirty="0"/>
          </a:p>
        </p:txBody>
      </p:sp>
      <p:sp>
        <p:nvSpPr>
          <p:cNvPr id="10" name="Text Placeholder 9">
            <a:extLst>
              <a:ext uri="{FF2B5EF4-FFF2-40B4-BE49-F238E27FC236}">
                <a16:creationId xmlns:a16="http://schemas.microsoft.com/office/drawing/2014/main" id="{5E42C5C8-1C2B-46B4-775E-EB05ECACBD9C}"/>
              </a:ext>
            </a:extLst>
          </p:cNvPr>
          <p:cNvSpPr>
            <a:spLocks noGrp="1"/>
          </p:cNvSpPr>
          <p:nvPr>
            <p:ph type="body" sz="quarter" idx="13"/>
          </p:nvPr>
        </p:nvSpPr>
        <p:spPr>
          <a:xfrm>
            <a:off x="733521"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1" name="Text Placeholder 9">
            <a:extLst>
              <a:ext uri="{FF2B5EF4-FFF2-40B4-BE49-F238E27FC236}">
                <a16:creationId xmlns:a16="http://schemas.microsoft.com/office/drawing/2014/main" id="{398C5C99-2EB9-02F3-84B8-119666A2C4C0}"/>
              </a:ext>
            </a:extLst>
          </p:cNvPr>
          <p:cNvSpPr>
            <a:spLocks noGrp="1"/>
          </p:cNvSpPr>
          <p:nvPr>
            <p:ph type="body" sz="quarter" idx="14"/>
          </p:nvPr>
        </p:nvSpPr>
        <p:spPr>
          <a:xfrm>
            <a:off x="733521"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2" name="Text Placeholder 9">
            <a:extLst>
              <a:ext uri="{FF2B5EF4-FFF2-40B4-BE49-F238E27FC236}">
                <a16:creationId xmlns:a16="http://schemas.microsoft.com/office/drawing/2014/main" id="{DBBEC2B0-F285-B6BE-16C3-46157E51AFAE}"/>
              </a:ext>
            </a:extLst>
          </p:cNvPr>
          <p:cNvSpPr>
            <a:spLocks noGrp="1"/>
          </p:cNvSpPr>
          <p:nvPr>
            <p:ph type="body" sz="quarter" idx="15"/>
          </p:nvPr>
        </p:nvSpPr>
        <p:spPr>
          <a:xfrm>
            <a:off x="4386040"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3" name="Text Placeholder 9">
            <a:extLst>
              <a:ext uri="{FF2B5EF4-FFF2-40B4-BE49-F238E27FC236}">
                <a16:creationId xmlns:a16="http://schemas.microsoft.com/office/drawing/2014/main" id="{3D2156E0-7E6E-2AE6-338D-FF9F09B0FE16}"/>
              </a:ext>
            </a:extLst>
          </p:cNvPr>
          <p:cNvSpPr>
            <a:spLocks noGrp="1"/>
          </p:cNvSpPr>
          <p:nvPr>
            <p:ph type="body" sz="quarter" idx="16"/>
          </p:nvPr>
        </p:nvSpPr>
        <p:spPr>
          <a:xfrm>
            <a:off x="4386040"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4" name="Text Placeholder 9">
            <a:extLst>
              <a:ext uri="{FF2B5EF4-FFF2-40B4-BE49-F238E27FC236}">
                <a16:creationId xmlns:a16="http://schemas.microsoft.com/office/drawing/2014/main" id="{D609AD8F-F630-A14C-503C-14C4670D71A6}"/>
              </a:ext>
            </a:extLst>
          </p:cNvPr>
          <p:cNvSpPr>
            <a:spLocks noGrp="1"/>
          </p:cNvSpPr>
          <p:nvPr>
            <p:ph type="body" sz="quarter" idx="17"/>
          </p:nvPr>
        </p:nvSpPr>
        <p:spPr>
          <a:xfrm>
            <a:off x="8064073"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5" name="Text Placeholder 9">
            <a:extLst>
              <a:ext uri="{FF2B5EF4-FFF2-40B4-BE49-F238E27FC236}">
                <a16:creationId xmlns:a16="http://schemas.microsoft.com/office/drawing/2014/main" id="{BF42B89B-39CA-7690-47B2-A384907F55A4}"/>
              </a:ext>
            </a:extLst>
          </p:cNvPr>
          <p:cNvSpPr>
            <a:spLocks noGrp="1"/>
          </p:cNvSpPr>
          <p:nvPr>
            <p:ph type="body" sz="quarter" idx="18"/>
          </p:nvPr>
        </p:nvSpPr>
        <p:spPr>
          <a:xfrm>
            <a:off x="8064073"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Tree>
    <p:extLst>
      <p:ext uri="{BB962C8B-B14F-4D97-AF65-F5344CB8AC3E}">
        <p14:creationId xmlns:p14="http://schemas.microsoft.com/office/powerpoint/2010/main" val="4132389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l">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362" cy="780902"/>
          </a:xfrm>
        </p:spPr>
        <p:txBody>
          <a:bodyPr anchor="b"/>
          <a:lstStyle>
            <a:lvl1pPr algn="ctr">
              <a:defRPr sz="3200">
                <a:solidFill>
                  <a:schemeClr val="tx2"/>
                </a:solidFill>
              </a:defRPr>
            </a:lvl1pPr>
          </a:lstStyle>
          <a:p>
            <a:r>
              <a:rPr lang="nb-NO"/>
              <a:t>Klikk for å redigere tittelstil</a:t>
            </a:r>
            <a:endParaRPr lang="en-US" dirty="0"/>
          </a:p>
        </p:txBody>
      </p:sp>
      <p:sp>
        <p:nvSpPr>
          <p:cNvPr id="7" name="Slide Number Placeholder 6"/>
          <p:cNvSpPr>
            <a:spLocks noGrp="1"/>
          </p:cNvSpPr>
          <p:nvPr>
            <p:ph type="sldNum" sz="quarter" idx="12"/>
          </p:nvPr>
        </p:nvSpPr>
        <p:spPr>
          <a:xfrm>
            <a:off x="10738224" y="6379767"/>
            <a:ext cx="745768" cy="214694"/>
          </a:xfrm>
        </p:spPr>
        <p:txBody>
          <a:bodyPr/>
          <a:lstStyle>
            <a:lvl1pPr>
              <a:defRPr>
                <a:solidFill>
                  <a:srgbClr val="7B7D7D"/>
                </a:solidFill>
              </a:defRPr>
            </a:lvl1pPr>
          </a:lstStyle>
          <a:p>
            <a:fld id="{A0269F28-EAEE-46E9-879B-415EFE472FE5}" type="slidenum">
              <a:rPr lang="nb-NO" smtClean="0"/>
              <a:pPr/>
              <a:t>‹#›</a:t>
            </a:fld>
            <a:endParaRPr lang="nb-NO" dirty="0"/>
          </a:p>
        </p:txBody>
      </p:sp>
      <p:sp>
        <p:nvSpPr>
          <p:cNvPr id="6" name="Table Placeholder 5">
            <a:extLst>
              <a:ext uri="{FF2B5EF4-FFF2-40B4-BE49-F238E27FC236}">
                <a16:creationId xmlns:a16="http://schemas.microsoft.com/office/drawing/2014/main" id="{D089CB4A-B13F-AE8D-3003-C94DEACA2C9F}"/>
              </a:ext>
            </a:extLst>
          </p:cNvPr>
          <p:cNvSpPr>
            <a:spLocks noGrp="1"/>
          </p:cNvSpPr>
          <p:nvPr>
            <p:ph type="tbl" sz="quarter" idx="19"/>
          </p:nvPr>
        </p:nvSpPr>
        <p:spPr>
          <a:xfrm>
            <a:off x="733521" y="2363788"/>
            <a:ext cx="10750362" cy="3867259"/>
          </a:xfrm>
        </p:spPr>
        <p:txBody>
          <a:bodyPr/>
          <a:lstStyle/>
          <a:p>
            <a:r>
              <a:rPr lang="nb-NO"/>
              <a:t>Klikk ikonet for å legge til en tabell</a:t>
            </a:r>
          </a:p>
        </p:txBody>
      </p:sp>
    </p:spTree>
    <p:extLst>
      <p:ext uri="{BB962C8B-B14F-4D97-AF65-F5344CB8AC3E}">
        <p14:creationId xmlns:p14="http://schemas.microsoft.com/office/powerpoint/2010/main" val="70180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 boks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nb-NO"/>
              <a:t>Klikk for å redigere tittelstil</a:t>
            </a:r>
            <a:endParaRPr lang="en-US" dirty="0"/>
          </a:p>
        </p:txBody>
      </p:sp>
      <p:sp>
        <p:nvSpPr>
          <p:cNvPr id="10" name="Text Placeholder 9">
            <a:extLst>
              <a:ext uri="{FF2B5EF4-FFF2-40B4-BE49-F238E27FC236}">
                <a16:creationId xmlns:a16="http://schemas.microsoft.com/office/drawing/2014/main" id="{5E42C5C8-1C2B-46B4-775E-EB05ECACBD9C}"/>
              </a:ext>
            </a:extLst>
          </p:cNvPr>
          <p:cNvSpPr>
            <a:spLocks noGrp="1"/>
          </p:cNvSpPr>
          <p:nvPr>
            <p:ph type="body" sz="quarter" idx="13"/>
          </p:nvPr>
        </p:nvSpPr>
        <p:spPr>
          <a:xfrm>
            <a:off x="733521" y="2846768"/>
            <a:ext cx="3419920" cy="2950019"/>
          </a:xfrm>
          <a:prstGeom prst="rect">
            <a:avLst/>
          </a:prstGeom>
          <a:solidFill>
            <a:schemeClr val="accent1"/>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bg1"/>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6" name="Text Placeholder 9">
            <a:extLst>
              <a:ext uri="{FF2B5EF4-FFF2-40B4-BE49-F238E27FC236}">
                <a16:creationId xmlns:a16="http://schemas.microsoft.com/office/drawing/2014/main" id="{13852A8B-2623-A476-7C4C-1C661ADFF54B}"/>
              </a:ext>
            </a:extLst>
          </p:cNvPr>
          <p:cNvSpPr>
            <a:spLocks noGrp="1"/>
          </p:cNvSpPr>
          <p:nvPr>
            <p:ph type="body" sz="quarter" idx="14"/>
          </p:nvPr>
        </p:nvSpPr>
        <p:spPr>
          <a:xfrm>
            <a:off x="4398796" y="2847095"/>
            <a:ext cx="3419920" cy="2950019"/>
          </a:xfrm>
          <a:prstGeom prst="rect">
            <a:avLst/>
          </a:prstGeom>
          <a:solidFill>
            <a:schemeClr val="accent5"/>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7" name="Text Placeholder 9">
            <a:extLst>
              <a:ext uri="{FF2B5EF4-FFF2-40B4-BE49-F238E27FC236}">
                <a16:creationId xmlns:a16="http://schemas.microsoft.com/office/drawing/2014/main" id="{A3DBA4B4-D944-F3D9-E5CD-8A879B7D6EFF}"/>
              </a:ext>
            </a:extLst>
          </p:cNvPr>
          <p:cNvSpPr>
            <a:spLocks noGrp="1"/>
          </p:cNvSpPr>
          <p:nvPr>
            <p:ph type="body" sz="quarter" idx="15"/>
          </p:nvPr>
        </p:nvSpPr>
        <p:spPr>
          <a:xfrm>
            <a:off x="8064073" y="2846768"/>
            <a:ext cx="3419920" cy="2950019"/>
          </a:xfrm>
          <a:prstGeom prst="rect">
            <a:avLst/>
          </a:prstGeom>
          <a:solidFill>
            <a:srgbClr val="B6D6D1"/>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4" name="Slide Number Placeholder 13">
            <a:extLst>
              <a:ext uri="{FF2B5EF4-FFF2-40B4-BE49-F238E27FC236}">
                <a16:creationId xmlns:a16="http://schemas.microsoft.com/office/drawing/2014/main" id="{D3F65A55-787B-2EDF-F7CF-3F82C0EFBF54}"/>
              </a:ext>
            </a:extLst>
          </p:cNvPr>
          <p:cNvSpPr>
            <a:spLocks noGrp="1"/>
          </p:cNvSpPr>
          <p:nvPr>
            <p:ph type="sldNum" sz="quarter" idx="18"/>
          </p:nvPr>
        </p:nvSpPr>
        <p:spPr/>
        <p:txBody>
          <a:bodyPr/>
          <a:lstStyle>
            <a:lvl1pPr>
              <a:defRPr>
                <a:solidFill>
                  <a:srgbClr val="7B7D7D"/>
                </a:solidFill>
              </a:defRPr>
            </a:lvl1pPr>
          </a:lstStyle>
          <a:p>
            <a:fld id="{A0269F28-EAEE-46E9-879B-415EFE472FE5}" type="slidenum">
              <a:rPr lang="nb-NO" smtClean="0"/>
              <a:pPr/>
              <a:t>‹#›</a:t>
            </a:fld>
            <a:endParaRPr lang="nb-NO" dirty="0"/>
          </a:p>
        </p:txBody>
      </p:sp>
    </p:spTree>
    <p:extLst>
      <p:ext uri="{BB962C8B-B14F-4D97-AF65-F5344CB8AC3E}">
        <p14:creationId xmlns:p14="http://schemas.microsoft.com/office/powerpoint/2010/main" val="770742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ll, tekst og bilde">
    <p:bg>
      <p:bgPr>
        <a:solidFill>
          <a:schemeClr val="lt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234A39-FAE5-302A-65BD-08F9B2254BE0}"/>
              </a:ext>
            </a:extLst>
          </p:cNvPr>
          <p:cNvSpPr/>
          <p:nvPr userDrawn="1"/>
        </p:nvSpPr>
        <p:spPr>
          <a:xfrm>
            <a:off x="0" y="0"/>
            <a:ext cx="4056335" cy="6857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Text Placeholder 5">
            <a:extLst>
              <a:ext uri="{FF2B5EF4-FFF2-40B4-BE49-F238E27FC236}">
                <a16:creationId xmlns:a16="http://schemas.microsoft.com/office/drawing/2014/main" id="{7B9EB800-51FA-8BBF-F6EC-FFC2418BE23E}"/>
              </a:ext>
            </a:extLst>
          </p:cNvPr>
          <p:cNvSpPr>
            <a:spLocks noGrp="1"/>
          </p:cNvSpPr>
          <p:nvPr>
            <p:ph type="body" sz="quarter" idx="13" hasCustomPrompt="1"/>
          </p:nvPr>
        </p:nvSpPr>
        <p:spPr>
          <a:xfrm>
            <a:off x="5048907" y="1784762"/>
            <a:ext cx="2094185" cy="1135757"/>
          </a:xfrm>
        </p:spPr>
        <p:txBody>
          <a:bodyPr anchor="t"/>
          <a:lstStyle>
            <a:lvl1pPr marL="0" indent="0">
              <a:lnSpc>
                <a:spcPct val="90000"/>
              </a:lnSpc>
              <a:buNone/>
              <a:defRPr sz="6201" b="1">
                <a:solidFill>
                  <a:schemeClr val="accent1"/>
                </a:solidFill>
              </a:defRPr>
            </a:lvl1pPr>
          </a:lstStyle>
          <a:p>
            <a:pPr lvl="0"/>
            <a:r>
              <a:rPr lang="en-US" dirty="0"/>
              <a:t>00</a:t>
            </a:r>
            <a:endParaRPr lang="nb-NO" dirty="0"/>
          </a:p>
        </p:txBody>
      </p:sp>
      <p:sp>
        <p:nvSpPr>
          <p:cNvPr id="9" name="Text Placeholder 8">
            <a:extLst>
              <a:ext uri="{FF2B5EF4-FFF2-40B4-BE49-F238E27FC236}">
                <a16:creationId xmlns:a16="http://schemas.microsoft.com/office/drawing/2014/main" id="{A3F5A13E-C588-D031-9ADE-8303EB450718}"/>
              </a:ext>
            </a:extLst>
          </p:cNvPr>
          <p:cNvSpPr>
            <a:spLocks noGrp="1"/>
          </p:cNvSpPr>
          <p:nvPr>
            <p:ph type="body" sz="quarter" idx="14"/>
          </p:nvPr>
        </p:nvSpPr>
        <p:spPr>
          <a:xfrm>
            <a:off x="7506524" y="1784762"/>
            <a:ext cx="3977468" cy="1135757"/>
          </a:xfrm>
        </p:spPr>
        <p:txBody>
          <a:bodyPr/>
          <a:lstStyle>
            <a:lvl1pPr marL="0" indent="0">
              <a:buNone/>
              <a:defRPr>
                <a:solidFill>
                  <a:schemeClr val="tx2"/>
                </a:solidFill>
              </a:defRPr>
            </a:lvl1pPr>
          </a:lstStyle>
          <a:p>
            <a:pPr lvl="0"/>
            <a:r>
              <a:rPr lang="nb-NO"/>
              <a:t>Klikk for å redigere tekststiler i malen</a:t>
            </a:r>
          </a:p>
        </p:txBody>
      </p:sp>
      <p:sp>
        <p:nvSpPr>
          <p:cNvPr id="13" name="Text Placeholder 5">
            <a:extLst>
              <a:ext uri="{FF2B5EF4-FFF2-40B4-BE49-F238E27FC236}">
                <a16:creationId xmlns:a16="http://schemas.microsoft.com/office/drawing/2014/main" id="{361E228A-CEEA-0918-4100-AE685F2F8D1F}"/>
              </a:ext>
            </a:extLst>
          </p:cNvPr>
          <p:cNvSpPr>
            <a:spLocks noGrp="1"/>
          </p:cNvSpPr>
          <p:nvPr>
            <p:ph type="body" sz="quarter" idx="15" hasCustomPrompt="1"/>
          </p:nvPr>
        </p:nvSpPr>
        <p:spPr>
          <a:xfrm>
            <a:off x="5048907" y="3274100"/>
            <a:ext cx="2094185" cy="1135757"/>
          </a:xfrm>
        </p:spPr>
        <p:txBody>
          <a:bodyPr anchor="t"/>
          <a:lstStyle>
            <a:lvl1pPr marL="0" indent="0">
              <a:lnSpc>
                <a:spcPct val="90000"/>
              </a:lnSpc>
              <a:buNone/>
              <a:defRPr sz="6201" b="1">
                <a:solidFill>
                  <a:schemeClr val="accent1"/>
                </a:solidFill>
              </a:defRPr>
            </a:lvl1pPr>
          </a:lstStyle>
          <a:p>
            <a:pPr lvl="0"/>
            <a:r>
              <a:rPr lang="en-US" dirty="0"/>
              <a:t>00</a:t>
            </a:r>
            <a:endParaRPr lang="nb-NO" dirty="0"/>
          </a:p>
        </p:txBody>
      </p:sp>
      <p:sp>
        <p:nvSpPr>
          <p:cNvPr id="14" name="Text Placeholder 8">
            <a:extLst>
              <a:ext uri="{FF2B5EF4-FFF2-40B4-BE49-F238E27FC236}">
                <a16:creationId xmlns:a16="http://schemas.microsoft.com/office/drawing/2014/main" id="{714AB201-3EA0-B92C-35BB-1E1CC83F6EAA}"/>
              </a:ext>
            </a:extLst>
          </p:cNvPr>
          <p:cNvSpPr>
            <a:spLocks noGrp="1"/>
          </p:cNvSpPr>
          <p:nvPr>
            <p:ph type="body" sz="quarter" idx="16"/>
          </p:nvPr>
        </p:nvSpPr>
        <p:spPr>
          <a:xfrm>
            <a:off x="7506524" y="3274100"/>
            <a:ext cx="3977468" cy="1135757"/>
          </a:xfrm>
        </p:spPr>
        <p:txBody>
          <a:bodyPr/>
          <a:lstStyle>
            <a:lvl1pPr marL="0" indent="0">
              <a:buNone/>
              <a:defRPr>
                <a:solidFill>
                  <a:schemeClr val="tx2"/>
                </a:solidFill>
              </a:defRPr>
            </a:lvl1pPr>
          </a:lstStyle>
          <a:p>
            <a:pPr lvl="0"/>
            <a:r>
              <a:rPr lang="nb-NO"/>
              <a:t>Klikk for å redigere tekststiler i malen</a:t>
            </a:r>
          </a:p>
        </p:txBody>
      </p:sp>
      <p:sp>
        <p:nvSpPr>
          <p:cNvPr id="15" name="Text Placeholder 5">
            <a:extLst>
              <a:ext uri="{FF2B5EF4-FFF2-40B4-BE49-F238E27FC236}">
                <a16:creationId xmlns:a16="http://schemas.microsoft.com/office/drawing/2014/main" id="{C42D14AC-88B8-73C5-78FD-9B851D4F8F70}"/>
              </a:ext>
            </a:extLst>
          </p:cNvPr>
          <p:cNvSpPr>
            <a:spLocks noGrp="1"/>
          </p:cNvSpPr>
          <p:nvPr>
            <p:ph type="body" sz="quarter" idx="17" hasCustomPrompt="1"/>
          </p:nvPr>
        </p:nvSpPr>
        <p:spPr>
          <a:xfrm>
            <a:off x="5048907" y="4764231"/>
            <a:ext cx="2094185" cy="1135757"/>
          </a:xfrm>
        </p:spPr>
        <p:txBody>
          <a:bodyPr anchor="t"/>
          <a:lstStyle>
            <a:lvl1pPr marL="0" indent="0">
              <a:lnSpc>
                <a:spcPct val="90000"/>
              </a:lnSpc>
              <a:buNone/>
              <a:defRPr sz="6201" b="1">
                <a:solidFill>
                  <a:schemeClr val="accent1"/>
                </a:solidFill>
              </a:defRPr>
            </a:lvl1pPr>
          </a:lstStyle>
          <a:p>
            <a:pPr lvl="0"/>
            <a:r>
              <a:rPr lang="en-US" dirty="0"/>
              <a:t>00</a:t>
            </a:r>
            <a:endParaRPr lang="nb-NO" dirty="0"/>
          </a:p>
        </p:txBody>
      </p:sp>
      <p:sp>
        <p:nvSpPr>
          <p:cNvPr id="18" name="Text Placeholder 8">
            <a:extLst>
              <a:ext uri="{FF2B5EF4-FFF2-40B4-BE49-F238E27FC236}">
                <a16:creationId xmlns:a16="http://schemas.microsoft.com/office/drawing/2014/main" id="{768D1030-CB60-0AF7-C036-DFA75F6ECDF8}"/>
              </a:ext>
            </a:extLst>
          </p:cNvPr>
          <p:cNvSpPr>
            <a:spLocks noGrp="1"/>
          </p:cNvSpPr>
          <p:nvPr>
            <p:ph type="body" sz="quarter" idx="18"/>
          </p:nvPr>
        </p:nvSpPr>
        <p:spPr>
          <a:xfrm>
            <a:off x="7506524" y="4764231"/>
            <a:ext cx="3977468" cy="1135757"/>
          </a:xfrm>
        </p:spPr>
        <p:txBody>
          <a:bodyPr/>
          <a:lstStyle>
            <a:lvl1pPr marL="0" indent="0">
              <a:buNone/>
              <a:defRPr>
                <a:solidFill>
                  <a:schemeClr val="tx2"/>
                </a:solidFill>
              </a:defRPr>
            </a:lvl1pPr>
          </a:lstStyle>
          <a:p>
            <a:pPr lvl="0"/>
            <a:r>
              <a:rPr lang="nb-NO"/>
              <a:t>Klikk for å redigere tekststiler i malen</a:t>
            </a:r>
          </a:p>
        </p:txBody>
      </p:sp>
      <p:sp>
        <p:nvSpPr>
          <p:cNvPr id="12" name="Picture Placeholder 11">
            <a:extLst>
              <a:ext uri="{FF2B5EF4-FFF2-40B4-BE49-F238E27FC236}">
                <a16:creationId xmlns:a16="http://schemas.microsoft.com/office/drawing/2014/main" id="{9A1A109A-752E-3127-1B4C-09BFB9DF6C64}"/>
              </a:ext>
            </a:extLst>
          </p:cNvPr>
          <p:cNvSpPr>
            <a:spLocks noGrp="1"/>
          </p:cNvSpPr>
          <p:nvPr>
            <p:ph type="pic" sz="quarter" idx="19"/>
          </p:nvPr>
        </p:nvSpPr>
        <p:spPr>
          <a:xfrm>
            <a:off x="737515" y="737505"/>
            <a:ext cx="3849831" cy="5398892"/>
          </a:xfrm>
          <a:solidFill>
            <a:schemeClr val="bg1">
              <a:lumMod val="85000"/>
            </a:schemeClr>
          </a:solidFill>
        </p:spPr>
        <p:txBody>
          <a:bodyPr/>
          <a:lstStyle/>
          <a:p>
            <a:r>
              <a:rPr lang="nb-NO"/>
              <a:t>Klikk på ikonet for å legge til et bilde</a:t>
            </a:r>
          </a:p>
        </p:txBody>
      </p:sp>
      <p:sp>
        <p:nvSpPr>
          <p:cNvPr id="8" name="Slide Number Placeholder 7">
            <a:extLst>
              <a:ext uri="{FF2B5EF4-FFF2-40B4-BE49-F238E27FC236}">
                <a16:creationId xmlns:a16="http://schemas.microsoft.com/office/drawing/2014/main" id="{289B6F06-C85C-EEA3-9BCB-E7DBAB80E513}"/>
              </a:ext>
            </a:extLst>
          </p:cNvPr>
          <p:cNvSpPr>
            <a:spLocks noGrp="1"/>
          </p:cNvSpPr>
          <p:nvPr>
            <p:ph type="sldNum" sz="quarter" idx="22"/>
          </p:nvPr>
        </p:nvSpPr>
        <p:spPr/>
        <p:txBody>
          <a:bodyPr/>
          <a:lstStyle>
            <a:lvl1pPr>
              <a:defRPr>
                <a:solidFill>
                  <a:srgbClr val="7B7D7D"/>
                </a:solidFill>
              </a:defRPr>
            </a:lvl1pPr>
          </a:lstStyle>
          <a:p>
            <a:fld id="{A0269F28-EAEE-46E9-879B-415EFE472FE5}" type="slidenum">
              <a:rPr lang="nb-NO" smtClean="0"/>
              <a:pPr/>
              <a:t>‹#›</a:t>
            </a:fld>
            <a:endParaRPr lang="nb-NO" dirty="0"/>
          </a:p>
        </p:txBody>
      </p:sp>
    </p:spTree>
    <p:extLst>
      <p:ext uri="{BB962C8B-B14F-4D97-AF65-F5344CB8AC3E}">
        <p14:creationId xmlns:p14="http://schemas.microsoft.com/office/powerpoint/2010/main" val="3953812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t tall">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80556" y="2212514"/>
            <a:ext cx="8830888" cy="2086900"/>
          </a:xfrm>
        </p:spPr>
        <p:txBody>
          <a:bodyPr anchor="b"/>
          <a:lstStyle>
            <a:lvl1pPr algn="ctr">
              <a:defRPr sz="12402">
                <a:solidFill>
                  <a:schemeClr val="tx2"/>
                </a:solidFill>
              </a:defRPr>
            </a:lvl1pPr>
          </a:lstStyle>
          <a:p>
            <a:r>
              <a:rPr lang="en-US" dirty="0"/>
              <a:t>00 </a:t>
            </a:r>
          </a:p>
        </p:txBody>
      </p:sp>
      <p:sp>
        <p:nvSpPr>
          <p:cNvPr id="7" name="Slide Number Placeholder 6"/>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1" name="Text Placeholder 10">
            <a:extLst>
              <a:ext uri="{FF2B5EF4-FFF2-40B4-BE49-F238E27FC236}">
                <a16:creationId xmlns:a16="http://schemas.microsoft.com/office/drawing/2014/main" id="{EED34705-8227-F6A0-C565-EC1E04FE213C}"/>
              </a:ext>
            </a:extLst>
          </p:cNvPr>
          <p:cNvSpPr>
            <a:spLocks noGrp="1"/>
          </p:cNvSpPr>
          <p:nvPr>
            <p:ph type="body" sz="quarter" idx="13"/>
          </p:nvPr>
        </p:nvSpPr>
        <p:spPr>
          <a:xfrm>
            <a:off x="1680556" y="4439779"/>
            <a:ext cx="8830888" cy="1678361"/>
          </a:xfrm>
        </p:spPr>
        <p:txBody>
          <a:bodyPr/>
          <a:lstStyle>
            <a:lvl1pPr marL="0" indent="0" algn="ctr">
              <a:buNone/>
              <a:defRPr>
                <a:solidFill>
                  <a:schemeClr val="tx2"/>
                </a:solidFill>
              </a:defRPr>
            </a:lvl1pPr>
          </a:lstStyle>
          <a:p>
            <a:pPr lvl="0"/>
            <a:r>
              <a:rPr lang="nb-NO"/>
              <a:t>Klikk for å redigere tekststiler i malen</a:t>
            </a:r>
          </a:p>
        </p:txBody>
      </p:sp>
    </p:spTree>
    <p:extLst>
      <p:ext uri="{BB962C8B-B14F-4D97-AF65-F5344CB8AC3E}">
        <p14:creationId xmlns:p14="http://schemas.microsoft.com/office/powerpoint/2010/main" val="2030256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1CAAA4-0D21-1129-212C-C54968F33207}"/>
              </a:ext>
            </a:extLst>
          </p:cNvPr>
          <p:cNvSpPr>
            <a:spLocks noGrp="1"/>
          </p:cNvSpPr>
          <p:nvPr>
            <p:ph type="sldNum" sz="quarter" idx="12"/>
          </p:nvPr>
        </p:nvSpPr>
        <p:spPr>
          <a:xfrm>
            <a:off x="11074254" y="6356350"/>
            <a:ext cx="409738" cy="238111"/>
          </a:xfrm>
        </p:spPr>
        <p:txBody>
          <a:bodyPr/>
          <a:lstStyle>
            <a:lvl1pPr>
              <a:defRPr>
                <a:solidFill>
                  <a:srgbClr val="7B7D7D"/>
                </a:solidFill>
              </a:defRPr>
            </a:lvl1pPr>
          </a:lstStyle>
          <a:p>
            <a:fld id="{A0269F28-EAEE-46E9-879B-415EFE472FE5}" type="slidenum">
              <a:rPr lang="nb-NO" smtClean="0"/>
              <a:pPr/>
              <a:t>‹#›</a:t>
            </a:fld>
            <a:endParaRPr lang="nb-NO" dirty="0"/>
          </a:p>
        </p:txBody>
      </p:sp>
      <p:sp>
        <p:nvSpPr>
          <p:cNvPr id="8" name="Title 1">
            <a:extLst>
              <a:ext uri="{FF2B5EF4-FFF2-40B4-BE49-F238E27FC236}">
                <a16:creationId xmlns:a16="http://schemas.microsoft.com/office/drawing/2014/main" id="{E832177E-279B-12AA-9A39-718EF0F0DB7A}"/>
              </a:ext>
            </a:extLst>
          </p:cNvPr>
          <p:cNvSpPr>
            <a:spLocks noGrp="1"/>
          </p:cNvSpPr>
          <p:nvPr>
            <p:ph type="title"/>
          </p:nvPr>
        </p:nvSpPr>
        <p:spPr>
          <a:xfrm>
            <a:off x="733521" y="1276498"/>
            <a:ext cx="10750471" cy="780902"/>
          </a:xfrm>
        </p:spPr>
        <p:txBody>
          <a:bodyPr anchor="b"/>
          <a:lstStyle>
            <a:lvl1pPr algn="ctr">
              <a:defRPr sz="4601">
                <a:solidFill>
                  <a:schemeClr val="tx2"/>
                </a:solidFill>
              </a:defRPr>
            </a:lvl1pPr>
          </a:lstStyle>
          <a:p>
            <a:r>
              <a:rPr lang="nb-NO"/>
              <a:t>Klikk for å redigere tittelstil</a:t>
            </a:r>
            <a:endParaRPr lang="en-US" dirty="0"/>
          </a:p>
        </p:txBody>
      </p:sp>
      <p:sp>
        <p:nvSpPr>
          <p:cNvPr id="10" name="Picture Placeholder 9">
            <a:extLst>
              <a:ext uri="{FF2B5EF4-FFF2-40B4-BE49-F238E27FC236}">
                <a16:creationId xmlns:a16="http://schemas.microsoft.com/office/drawing/2014/main" id="{F99257F3-BFE7-C1DB-77FD-E5FFA4E6F170}"/>
              </a:ext>
            </a:extLst>
          </p:cNvPr>
          <p:cNvSpPr>
            <a:spLocks noGrp="1"/>
          </p:cNvSpPr>
          <p:nvPr>
            <p:ph type="pic" sz="quarter" idx="13"/>
          </p:nvPr>
        </p:nvSpPr>
        <p:spPr>
          <a:xfrm>
            <a:off x="1313034" y="2728275"/>
            <a:ext cx="2418871" cy="2404389"/>
          </a:xfrm>
          <a:prstGeom prst="roundRect">
            <a:avLst>
              <a:gd name="adj" fmla="val 6841"/>
            </a:avLst>
          </a:prstGeom>
          <a:solidFill>
            <a:schemeClr val="bg1">
              <a:lumMod val="85000"/>
            </a:schemeClr>
          </a:solidFill>
        </p:spPr>
        <p:txBody>
          <a:bodyPr/>
          <a:lstStyle/>
          <a:p>
            <a:r>
              <a:rPr lang="nb-NO"/>
              <a:t>Klikk på ikonet for å legge til et bilde</a:t>
            </a:r>
          </a:p>
        </p:txBody>
      </p:sp>
      <p:sp>
        <p:nvSpPr>
          <p:cNvPr id="11" name="Picture Placeholder 9">
            <a:extLst>
              <a:ext uri="{FF2B5EF4-FFF2-40B4-BE49-F238E27FC236}">
                <a16:creationId xmlns:a16="http://schemas.microsoft.com/office/drawing/2014/main" id="{B070BF2E-35E6-75DC-8DE2-783AD18D2235}"/>
              </a:ext>
            </a:extLst>
          </p:cNvPr>
          <p:cNvSpPr>
            <a:spLocks noGrp="1"/>
          </p:cNvSpPr>
          <p:nvPr>
            <p:ph type="pic" sz="quarter" idx="14"/>
          </p:nvPr>
        </p:nvSpPr>
        <p:spPr>
          <a:xfrm>
            <a:off x="4899321" y="2728275"/>
            <a:ext cx="2418871" cy="2404389"/>
          </a:xfrm>
          <a:prstGeom prst="roundRect">
            <a:avLst>
              <a:gd name="adj" fmla="val 6841"/>
            </a:avLst>
          </a:prstGeom>
          <a:solidFill>
            <a:schemeClr val="bg1">
              <a:lumMod val="85000"/>
            </a:schemeClr>
          </a:solidFill>
        </p:spPr>
        <p:txBody>
          <a:bodyPr/>
          <a:lstStyle/>
          <a:p>
            <a:r>
              <a:rPr lang="nb-NO"/>
              <a:t>Klikk på ikonet for å legge til et bilde</a:t>
            </a:r>
          </a:p>
        </p:txBody>
      </p:sp>
      <p:sp>
        <p:nvSpPr>
          <p:cNvPr id="12" name="Picture Placeholder 9">
            <a:extLst>
              <a:ext uri="{FF2B5EF4-FFF2-40B4-BE49-F238E27FC236}">
                <a16:creationId xmlns:a16="http://schemas.microsoft.com/office/drawing/2014/main" id="{BDE34209-E72B-FB47-D606-01D8C4287BA1}"/>
              </a:ext>
            </a:extLst>
          </p:cNvPr>
          <p:cNvSpPr>
            <a:spLocks noGrp="1"/>
          </p:cNvSpPr>
          <p:nvPr>
            <p:ph type="pic" sz="quarter" idx="15"/>
          </p:nvPr>
        </p:nvSpPr>
        <p:spPr>
          <a:xfrm>
            <a:off x="8485608" y="2749969"/>
            <a:ext cx="2418871" cy="2404389"/>
          </a:xfrm>
          <a:prstGeom prst="roundRect">
            <a:avLst>
              <a:gd name="adj" fmla="val 6841"/>
            </a:avLst>
          </a:prstGeom>
          <a:solidFill>
            <a:schemeClr val="bg1">
              <a:lumMod val="85000"/>
            </a:schemeClr>
          </a:solidFill>
        </p:spPr>
        <p:txBody>
          <a:bodyPr/>
          <a:lstStyle/>
          <a:p>
            <a:r>
              <a:rPr lang="nb-NO"/>
              <a:t>Klikk på ikonet for å legge til et bilde</a:t>
            </a:r>
          </a:p>
        </p:txBody>
      </p:sp>
      <p:sp>
        <p:nvSpPr>
          <p:cNvPr id="14" name="Text Placeholder 13">
            <a:extLst>
              <a:ext uri="{FF2B5EF4-FFF2-40B4-BE49-F238E27FC236}">
                <a16:creationId xmlns:a16="http://schemas.microsoft.com/office/drawing/2014/main" id="{98BD4C16-B2A2-8A30-A745-3FEAB9F823CB}"/>
              </a:ext>
            </a:extLst>
          </p:cNvPr>
          <p:cNvSpPr>
            <a:spLocks noGrp="1"/>
          </p:cNvSpPr>
          <p:nvPr>
            <p:ph type="body" sz="quarter" idx="16" hasCustomPrompt="1"/>
          </p:nvPr>
        </p:nvSpPr>
        <p:spPr>
          <a:xfrm>
            <a:off x="1313034" y="5300611"/>
            <a:ext cx="2418871" cy="451926"/>
          </a:xfrm>
        </p:spPr>
        <p:txBody>
          <a:bodyPr anchor="t"/>
          <a:lstStyle>
            <a:lvl1pPr marL="0" indent="0" algn="ctr">
              <a:buNone/>
              <a:defRPr sz="2400" b="1"/>
            </a:lvl1pPr>
          </a:lstStyle>
          <a:p>
            <a:pPr lvl="0"/>
            <a:r>
              <a:rPr lang="en-US" dirty="0" err="1"/>
              <a:t>Navn</a:t>
            </a:r>
            <a:r>
              <a:rPr lang="en-US" dirty="0"/>
              <a:t> </a:t>
            </a:r>
            <a:r>
              <a:rPr lang="en-US" dirty="0" err="1"/>
              <a:t>Etternavn</a:t>
            </a:r>
            <a:endParaRPr lang="nb-NO" dirty="0"/>
          </a:p>
        </p:txBody>
      </p:sp>
      <p:sp>
        <p:nvSpPr>
          <p:cNvPr id="15" name="Text Placeholder 13">
            <a:extLst>
              <a:ext uri="{FF2B5EF4-FFF2-40B4-BE49-F238E27FC236}">
                <a16:creationId xmlns:a16="http://schemas.microsoft.com/office/drawing/2014/main" id="{6FACAB16-F8C9-4DC6-8B43-0BE7922ADABC}"/>
              </a:ext>
            </a:extLst>
          </p:cNvPr>
          <p:cNvSpPr>
            <a:spLocks noGrp="1"/>
          </p:cNvSpPr>
          <p:nvPr>
            <p:ph type="body" sz="quarter" idx="17"/>
          </p:nvPr>
        </p:nvSpPr>
        <p:spPr>
          <a:xfrm>
            <a:off x="1313034" y="5835570"/>
            <a:ext cx="2418871" cy="620784"/>
          </a:xfrm>
        </p:spPr>
        <p:txBody>
          <a:bodyPr anchor="t"/>
          <a:lstStyle>
            <a:lvl1pPr marL="0" indent="0" algn="ctr">
              <a:lnSpc>
                <a:spcPct val="90000"/>
              </a:lnSpc>
              <a:buNone/>
              <a:defRPr sz="1900" b="0">
                <a:solidFill>
                  <a:schemeClr val="tx2"/>
                </a:solidFill>
              </a:defRPr>
            </a:lvl1pPr>
          </a:lstStyle>
          <a:p>
            <a:pPr lvl="0"/>
            <a:r>
              <a:rPr lang="nb-NO"/>
              <a:t>Klikk for å redigere tekststiler i malen</a:t>
            </a:r>
          </a:p>
        </p:txBody>
      </p:sp>
      <p:sp>
        <p:nvSpPr>
          <p:cNvPr id="16" name="Text Placeholder 13">
            <a:extLst>
              <a:ext uri="{FF2B5EF4-FFF2-40B4-BE49-F238E27FC236}">
                <a16:creationId xmlns:a16="http://schemas.microsoft.com/office/drawing/2014/main" id="{6A7ADF7D-3C54-01C6-C1D3-8EF62BB5AD97}"/>
              </a:ext>
            </a:extLst>
          </p:cNvPr>
          <p:cNvSpPr>
            <a:spLocks noGrp="1"/>
          </p:cNvSpPr>
          <p:nvPr>
            <p:ph type="body" sz="quarter" idx="18" hasCustomPrompt="1"/>
          </p:nvPr>
        </p:nvSpPr>
        <p:spPr>
          <a:xfrm>
            <a:off x="4899321" y="5300611"/>
            <a:ext cx="2418871" cy="451926"/>
          </a:xfrm>
        </p:spPr>
        <p:txBody>
          <a:bodyPr anchor="t"/>
          <a:lstStyle>
            <a:lvl1pPr marL="0" indent="0" algn="ctr">
              <a:buNone/>
              <a:defRPr sz="2400" b="1">
                <a:solidFill>
                  <a:schemeClr val="tx2"/>
                </a:solidFill>
              </a:defRPr>
            </a:lvl1pPr>
          </a:lstStyle>
          <a:p>
            <a:pPr lvl="0"/>
            <a:r>
              <a:rPr lang="en-US" dirty="0" err="1"/>
              <a:t>Navn</a:t>
            </a:r>
            <a:r>
              <a:rPr lang="en-US" dirty="0"/>
              <a:t> </a:t>
            </a:r>
            <a:r>
              <a:rPr lang="en-US" dirty="0" err="1"/>
              <a:t>Etternavn</a:t>
            </a:r>
            <a:endParaRPr lang="nb-NO" dirty="0"/>
          </a:p>
        </p:txBody>
      </p:sp>
      <p:sp>
        <p:nvSpPr>
          <p:cNvPr id="17" name="Text Placeholder 13">
            <a:extLst>
              <a:ext uri="{FF2B5EF4-FFF2-40B4-BE49-F238E27FC236}">
                <a16:creationId xmlns:a16="http://schemas.microsoft.com/office/drawing/2014/main" id="{857D0ECC-7464-268D-35AB-E237E2135BE7}"/>
              </a:ext>
            </a:extLst>
          </p:cNvPr>
          <p:cNvSpPr>
            <a:spLocks noGrp="1"/>
          </p:cNvSpPr>
          <p:nvPr>
            <p:ph type="body" sz="quarter" idx="19"/>
          </p:nvPr>
        </p:nvSpPr>
        <p:spPr>
          <a:xfrm>
            <a:off x="4899321" y="5835570"/>
            <a:ext cx="2418871" cy="620784"/>
          </a:xfrm>
        </p:spPr>
        <p:txBody>
          <a:bodyPr anchor="t"/>
          <a:lstStyle>
            <a:lvl1pPr marL="0" indent="0" algn="ctr">
              <a:lnSpc>
                <a:spcPct val="90000"/>
              </a:lnSpc>
              <a:buNone/>
              <a:defRPr sz="1900" b="0">
                <a:solidFill>
                  <a:schemeClr val="tx2"/>
                </a:solidFill>
              </a:defRPr>
            </a:lvl1pPr>
          </a:lstStyle>
          <a:p>
            <a:pPr lvl="0"/>
            <a:r>
              <a:rPr lang="nb-NO"/>
              <a:t>Klikk for å redigere tekststiler i malen</a:t>
            </a:r>
          </a:p>
        </p:txBody>
      </p:sp>
      <p:sp>
        <p:nvSpPr>
          <p:cNvPr id="18" name="Text Placeholder 13">
            <a:extLst>
              <a:ext uri="{FF2B5EF4-FFF2-40B4-BE49-F238E27FC236}">
                <a16:creationId xmlns:a16="http://schemas.microsoft.com/office/drawing/2014/main" id="{203AB0C7-9D48-3EFD-EAF7-D20235CBF99C}"/>
              </a:ext>
            </a:extLst>
          </p:cNvPr>
          <p:cNvSpPr>
            <a:spLocks noGrp="1"/>
          </p:cNvSpPr>
          <p:nvPr>
            <p:ph type="body" sz="quarter" idx="20" hasCustomPrompt="1"/>
          </p:nvPr>
        </p:nvSpPr>
        <p:spPr>
          <a:xfrm>
            <a:off x="8485608" y="5300611"/>
            <a:ext cx="2418871" cy="451926"/>
          </a:xfrm>
        </p:spPr>
        <p:txBody>
          <a:bodyPr anchor="t"/>
          <a:lstStyle>
            <a:lvl1pPr marL="0" indent="0" algn="ctr">
              <a:buNone/>
              <a:defRPr sz="2400" b="1">
                <a:solidFill>
                  <a:schemeClr val="tx2"/>
                </a:solidFill>
              </a:defRPr>
            </a:lvl1pPr>
          </a:lstStyle>
          <a:p>
            <a:pPr lvl="0"/>
            <a:r>
              <a:rPr lang="en-US" dirty="0" err="1"/>
              <a:t>Navn</a:t>
            </a:r>
            <a:r>
              <a:rPr lang="en-US" dirty="0"/>
              <a:t> </a:t>
            </a:r>
            <a:r>
              <a:rPr lang="en-US" dirty="0" err="1"/>
              <a:t>Etternavn</a:t>
            </a:r>
            <a:endParaRPr lang="nb-NO" dirty="0"/>
          </a:p>
        </p:txBody>
      </p:sp>
      <p:sp>
        <p:nvSpPr>
          <p:cNvPr id="19" name="Text Placeholder 13">
            <a:extLst>
              <a:ext uri="{FF2B5EF4-FFF2-40B4-BE49-F238E27FC236}">
                <a16:creationId xmlns:a16="http://schemas.microsoft.com/office/drawing/2014/main" id="{3B3B60C2-F925-ACA7-A496-4F076F86D4E5}"/>
              </a:ext>
            </a:extLst>
          </p:cNvPr>
          <p:cNvSpPr>
            <a:spLocks noGrp="1"/>
          </p:cNvSpPr>
          <p:nvPr>
            <p:ph type="body" sz="quarter" idx="21"/>
          </p:nvPr>
        </p:nvSpPr>
        <p:spPr>
          <a:xfrm>
            <a:off x="8485608" y="5835570"/>
            <a:ext cx="2418871" cy="620784"/>
          </a:xfrm>
        </p:spPr>
        <p:txBody>
          <a:bodyPr anchor="t"/>
          <a:lstStyle>
            <a:lvl1pPr marL="0" indent="0" algn="ctr">
              <a:lnSpc>
                <a:spcPct val="90000"/>
              </a:lnSpc>
              <a:buNone/>
              <a:defRPr sz="1900" b="0">
                <a:solidFill>
                  <a:schemeClr val="tx2"/>
                </a:solidFill>
              </a:defRPr>
            </a:lvl1pPr>
          </a:lstStyle>
          <a:p>
            <a:pPr lvl="0"/>
            <a:r>
              <a:rPr lang="nb-NO"/>
              <a:t>Klikk for å redigere tekststiler i malen</a:t>
            </a:r>
          </a:p>
        </p:txBody>
      </p:sp>
    </p:spTree>
    <p:extLst>
      <p:ext uri="{BB962C8B-B14F-4D97-AF65-F5344CB8AC3E}">
        <p14:creationId xmlns:p14="http://schemas.microsoft.com/office/powerpoint/2010/main" val="2220507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bilde venstre ">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02463-646D-1822-8C89-BDE12005C10C}"/>
              </a:ext>
            </a:extLst>
          </p:cNvPr>
          <p:cNvSpPr>
            <a:spLocks noGrp="1"/>
          </p:cNvSpPr>
          <p:nvPr>
            <p:ph type="sldNum" sz="quarter" idx="12"/>
          </p:nvPr>
        </p:nvSpPr>
        <p:spPr/>
        <p:txBody>
          <a:bodyPr/>
          <a:lstStyle>
            <a:lvl1pPr>
              <a:defRPr>
                <a:solidFill>
                  <a:srgbClr val="5D6B68"/>
                </a:solidFill>
              </a:defRPr>
            </a:lvl1p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EA970F7-93F7-5848-EBB1-1E01BC390CBA}"/>
              </a:ext>
            </a:extLst>
          </p:cNvPr>
          <p:cNvSpPr>
            <a:spLocks noGrp="1"/>
          </p:cNvSpPr>
          <p:nvPr>
            <p:ph type="pic" sz="quarter" idx="14"/>
          </p:nvPr>
        </p:nvSpPr>
        <p:spPr>
          <a:xfrm>
            <a:off x="0" y="0"/>
            <a:ext cx="6096000" cy="6858000"/>
          </a:xfrm>
          <a:solidFill>
            <a:schemeClr val="bg1">
              <a:lumMod val="85000"/>
            </a:schemeClr>
          </a:solidFill>
        </p:spPr>
        <p:txBody>
          <a:bodyPr/>
          <a:lstStyle/>
          <a:p>
            <a:r>
              <a:rPr lang="nb-NO"/>
              <a:t>Klikk på ikonet for å legge til et bilde</a:t>
            </a:r>
          </a:p>
        </p:txBody>
      </p:sp>
      <p:sp>
        <p:nvSpPr>
          <p:cNvPr id="6" name="Text Placeholder 8">
            <a:extLst>
              <a:ext uri="{FF2B5EF4-FFF2-40B4-BE49-F238E27FC236}">
                <a16:creationId xmlns:a16="http://schemas.microsoft.com/office/drawing/2014/main" id="{DDB3C71D-E12B-4FBE-751A-11D8DE870F4F}"/>
              </a:ext>
            </a:extLst>
          </p:cNvPr>
          <p:cNvSpPr>
            <a:spLocks noGrp="1"/>
          </p:cNvSpPr>
          <p:nvPr>
            <p:ph type="body" sz="quarter" idx="15"/>
          </p:nvPr>
        </p:nvSpPr>
        <p:spPr>
          <a:xfrm>
            <a:off x="6844141" y="3128191"/>
            <a:ext cx="4630941" cy="2837655"/>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7" name="Title 1">
            <a:extLst>
              <a:ext uri="{FF2B5EF4-FFF2-40B4-BE49-F238E27FC236}">
                <a16:creationId xmlns:a16="http://schemas.microsoft.com/office/drawing/2014/main" id="{BE0507F1-4AE3-31BD-C5ED-C1627D175552}"/>
              </a:ext>
            </a:extLst>
          </p:cNvPr>
          <p:cNvSpPr>
            <a:spLocks noGrp="1"/>
          </p:cNvSpPr>
          <p:nvPr>
            <p:ph type="title"/>
          </p:nvPr>
        </p:nvSpPr>
        <p:spPr>
          <a:xfrm>
            <a:off x="6844141" y="1498732"/>
            <a:ext cx="4639850" cy="1325563"/>
          </a:xfrm>
        </p:spPr>
        <p:txBody>
          <a:bodyPr/>
          <a:lstStyle>
            <a:lvl1pPr>
              <a:defRPr>
                <a:solidFill>
                  <a:schemeClr val="tx2"/>
                </a:solidFill>
              </a:defRPr>
            </a:lvl1pPr>
          </a:lstStyle>
          <a:p>
            <a:r>
              <a:rPr lang="nb-NO"/>
              <a:t>Klikk for å redigere tittelstil</a:t>
            </a:r>
            <a:endParaRPr lang="en-US" dirty="0"/>
          </a:p>
        </p:txBody>
      </p:sp>
    </p:spTree>
    <p:extLst>
      <p:ext uri="{BB962C8B-B14F-4D97-AF65-F5344CB8AC3E}">
        <p14:creationId xmlns:p14="http://schemas.microsoft.com/office/powerpoint/2010/main" val="4060504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bilde høyre">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02463-646D-1822-8C89-BDE12005C10C}"/>
              </a:ext>
            </a:extLst>
          </p:cNvPr>
          <p:cNvSpPr>
            <a:spLocks noGrp="1"/>
          </p:cNvSpPr>
          <p:nvPr>
            <p:ph type="sldNum" sz="quarter" idx="12"/>
          </p:nvPr>
        </p:nvSpPr>
        <p:spPr/>
        <p:txBody>
          <a:body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EA970F7-93F7-5848-EBB1-1E01BC390CBA}"/>
              </a:ext>
            </a:extLst>
          </p:cNvPr>
          <p:cNvSpPr>
            <a:spLocks noGrp="1"/>
          </p:cNvSpPr>
          <p:nvPr>
            <p:ph type="pic" sz="quarter" idx="14"/>
          </p:nvPr>
        </p:nvSpPr>
        <p:spPr>
          <a:xfrm>
            <a:off x="6096000" y="0"/>
            <a:ext cx="6096000" cy="6858000"/>
          </a:xfrm>
          <a:solidFill>
            <a:schemeClr val="bg1">
              <a:lumMod val="85000"/>
            </a:schemeClr>
          </a:solidFill>
        </p:spPr>
        <p:txBody>
          <a:bodyPr/>
          <a:lstStyle/>
          <a:p>
            <a:r>
              <a:rPr lang="nb-NO"/>
              <a:t>Klikk på ikonet for å legge til et bilde</a:t>
            </a:r>
          </a:p>
        </p:txBody>
      </p:sp>
      <p:sp>
        <p:nvSpPr>
          <p:cNvPr id="10" name="Title 11">
            <a:extLst>
              <a:ext uri="{FF2B5EF4-FFF2-40B4-BE49-F238E27FC236}">
                <a16:creationId xmlns:a16="http://schemas.microsoft.com/office/drawing/2014/main" id="{E4235988-48B0-291D-F426-71BBDFA0E7A2}"/>
              </a:ext>
            </a:extLst>
          </p:cNvPr>
          <p:cNvSpPr>
            <a:spLocks noGrp="1"/>
          </p:cNvSpPr>
          <p:nvPr>
            <p:ph type="title"/>
          </p:nvPr>
        </p:nvSpPr>
        <p:spPr>
          <a:xfrm>
            <a:off x="733411" y="1498732"/>
            <a:ext cx="4649771" cy="1325563"/>
          </a:xfrm>
        </p:spPr>
        <p:txBody>
          <a:bodyPr/>
          <a:lstStyle>
            <a:lvl1pPr>
              <a:defRPr>
                <a:solidFill>
                  <a:schemeClr val="tx2"/>
                </a:solidFill>
              </a:defRPr>
            </a:lvl1pPr>
          </a:lstStyle>
          <a:p>
            <a:r>
              <a:rPr lang="nb-NO"/>
              <a:t>Klikk for å redigere tittelstil</a:t>
            </a:r>
            <a:endParaRPr lang="nb-NO" dirty="0"/>
          </a:p>
        </p:txBody>
      </p:sp>
      <p:sp>
        <p:nvSpPr>
          <p:cNvPr id="2" name="Text Placeholder 1">
            <a:extLst>
              <a:ext uri="{FF2B5EF4-FFF2-40B4-BE49-F238E27FC236}">
                <a16:creationId xmlns:a16="http://schemas.microsoft.com/office/drawing/2014/main" id="{A663EEB5-0722-2D13-25D4-843103B72902}"/>
              </a:ext>
            </a:extLst>
          </p:cNvPr>
          <p:cNvSpPr>
            <a:spLocks noGrp="1"/>
          </p:cNvSpPr>
          <p:nvPr>
            <p:ph type="body" sz="quarter" idx="15"/>
          </p:nvPr>
        </p:nvSpPr>
        <p:spPr>
          <a:xfrm>
            <a:off x="733412" y="3128191"/>
            <a:ext cx="4649771"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65390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5C66-CFDA-ACAE-D48F-3C17E76C020B}"/>
              </a:ext>
            </a:extLst>
          </p:cNvPr>
          <p:cNvSpPr>
            <a:spLocks noGrp="1"/>
          </p:cNvSpPr>
          <p:nvPr>
            <p:ph type="title"/>
          </p:nvPr>
        </p:nvSpPr>
        <p:spPr>
          <a:xfrm>
            <a:off x="744776" y="2377138"/>
            <a:ext cx="10739217" cy="1325563"/>
          </a:xfrm>
        </p:spPr>
        <p:txBody>
          <a:bodyPr/>
          <a:lstStyle>
            <a:lvl1pPr>
              <a:defRPr sz="6601">
                <a:solidFill>
                  <a:schemeClr val="bg1"/>
                </a:solidFill>
              </a:defRPr>
            </a:lvl1pPr>
          </a:lstStyle>
          <a:p>
            <a:r>
              <a:rPr lang="nb-NO"/>
              <a:t>Klikk for å redigere tittelstil</a:t>
            </a:r>
            <a:endParaRPr lang="nb-NO" dirty="0"/>
          </a:p>
        </p:txBody>
      </p:sp>
      <p:sp>
        <p:nvSpPr>
          <p:cNvPr id="9" name="Text Placeholder 8">
            <a:extLst>
              <a:ext uri="{FF2B5EF4-FFF2-40B4-BE49-F238E27FC236}">
                <a16:creationId xmlns:a16="http://schemas.microsoft.com/office/drawing/2014/main" id="{D07FE2F6-029C-7323-D680-BA7E72BD8492}"/>
              </a:ext>
            </a:extLst>
          </p:cNvPr>
          <p:cNvSpPr>
            <a:spLocks noGrp="1"/>
          </p:cNvSpPr>
          <p:nvPr>
            <p:ph type="body" sz="quarter" idx="13"/>
          </p:nvPr>
        </p:nvSpPr>
        <p:spPr>
          <a:xfrm>
            <a:off x="4035266" y="4684694"/>
            <a:ext cx="7448726" cy="1143132"/>
          </a:xfrm>
        </p:spPr>
        <p:txBody>
          <a:bodyPr/>
          <a:lstStyle>
            <a:lvl1pPr marL="0" indent="0" algn="r">
              <a:buNone/>
              <a:defRPr>
                <a:solidFill>
                  <a:schemeClr val="bg1"/>
                </a:solidFill>
              </a:defRPr>
            </a:lvl1pPr>
          </a:lstStyle>
          <a:p>
            <a:pPr lvl="0"/>
            <a:r>
              <a:rPr lang="nb-NO"/>
              <a:t>Klikk for å redigere tekststiler i malen</a:t>
            </a:r>
          </a:p>
        </p:txBody>
      </p:sp>
      <p:pic>
        <p:nvPicPr>
          <p:cNvPr id="5" name="Graphic 4">
            <a:extLst>
              <a:ext uri="{FF2B5EF4-FFF2-40B4-BE49-F238E27FC236}">
                <a16:creationId xmlns:a16="http://schemas.microsoft.com/office/drawing/2014/main" id="{FC40397A-7D38-2E78-D89B-822CE5652E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3062856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m oss">
    <p:bg>
      <p:bgPr>
        <a:solidFill>
          <a:schemeClr val="l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C8EAE4-9382-7725-CF08-BC3B57EAC6D8}"/>
              </a:ext>
            </a:extLst>
          </p:cNvPr>
          <p:cNvSpPr/>
          <p:nvPr userDrawn="1"/>
        </p:nvSpPr>
        <p:spPr>
          <a:xfrm>
            <a:off x="0" y="0"/>
            <a:ext cx="6092428" cy="68579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Slide Number Placeholder 5"/>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732727" y="732716"/>
            <a:ext cx="4623402" cy="5385423"/>
          </a:xfrm>
          <a:solidFill>
            <a:schemeClr val="bg1">
              <a:lumMod val="85000"/>
            </a:schemeClr>
          </a:solidFill>
        </p:spPr>
        <p:txBody>
          <a:bodyPr/>
          <a:lstStyle/>
          <a:p>
            <a:r>
              <a:rPr lang="nb-NO"/>
              <a:t>Klikk på ikonet for å legge til et bilde</a:t>
            </a:r>
          </a:p>
        </p:txBody>
      </p:sp>
      <p:sp>
        <p:nvSpPr>
          <p:cNvPr id="8" name="Title 11">
            <a:extLst>
              <a:ext uri="{FF2B5EF4-FFF2-40B4-BE49-F238E27FC236}">
                <a16:creationId xmlns:a16="http://schemas.microsoft.com/office/drawing/2014/main" id="{93B368F3-345C-805C-233C-DFC1E348C9E4}"/>
              </a:ext>
            </a:extLst>
          </p:cNvPr>
          <p:cNvSpPr>
            <a:spLocks noGrp="1"/>
          </p:cNvSpPr>
          <p:nvPr>
            <p:ph type="title"/>
          </p:nvPr>
        </p:nvSpPr>
        <p:spPr>
          <a:xfrm>
            <a:off x="6844142" y="1498732"/>
            <a:ext cx="4639850" cy="1325563"/>
          </a:xfrm>
        </p:spPr>
        <p:txBody>
          <a:bodyPr/>
          <a:lstStyle>
            <a:lvl1pPr>
              <a:defRPr>
                <a:solidFill>
                  <a:schemeClr val="tx2"/>
                </a:solidFill>
              </a:defRPr>
            </a:lvl1pPr>
          </a:lstStyle>
          <a:p>
            <a:r>
              <a:rPr lang="nb-NO"/>
              <a:t>Klikk for å redigere tittelstil</a:t>
            </a:r>
            <a:endParaRPr lang="nb-NO" dirty="0"/>
          </a:p>
        </p:txBody>
      </p:sp>
      <p:sp>
        <p:nvSpPr>
          <p:cNvPr id="3" name="Text Placeholder 2">
            <a:extLst>
              <a:ext uri="{FF2B5EF4-FFF2-40B4-BE49-F238E27FC236}">
                <a16:creationId xmlns:a16="http://schemas.microsoft.com/office/drawing/2014/main" id="{7F70C5C8-113A-E2B2-0361-E87830970BC5}"/>
              </a:ext>
            </a:extLst>
          </p:cNvPr>
          <p:cNvSpPr>
            <a:spLocks noGrp="1"/>
          </p:cNvSpPr>
          <p:nvPr>
            <p:ph type="body" sz="quarter" idx="15"/>
          </p:nvPr>
        </p:nvSpPr>
        <p:spPr>
          <a:xfrm>
            <a:off x="6844142" y="3128191"/>
            <a:ext cx="4639850"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047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og stor logo">
    <p:spTree>
      <p:nvGrpSpPr>
        <p:cNvPr id="1" name=""/>
        <p:cNvGrpSpPr/>
        <p:nvPr/>
      </p:nvGrpSpPr>
      <p:grpSpPr>
        <a:xfrm>
          <a:off x="0" y="0"/>
          <a:ext cx="0" cy="0"/>
          <a:chOff x="0" y="0"/>
          <a:chExt cx="0" cy="0"/>
        </a:xfrm>
      </p:grpSpPr>
      <p:sp>
        <p:nvSpPr>
          <p:cNvPr id="2" name="Title 1"/>
          <p:cNvSpPr>
            <a:spLocks noGrp="1"/>
          </p:cNvSpPr>
          <p:nvPr>
            <p:ph type="title"/>
          </p:nvPr>
        </p:nvSpPr>
        <p:spPr>
          <a:xfrm>
            <a:off x="6844142" y="1498732"/>
            <a:ext cx="4639850" cy="2075061"/>
          </a:xfrm>
        </p:spPr>
        <p:txBody>
          <a:bodyPr/>
          <a:lstStyle>
            <a:lvl1pPr>
              <a:lnSpc>
                <a:spcPct val="110000"/>
              </a:lnSpc>
              <a:defRPr>
                <a:solidFill>
                  <a:schemeClr val="tx2"/>
                </a:solidFill>
              </a:defRPr>
            </a:lvl1pPr>
          </a:lstStyle>
          <a:p>
            <a:r>
              <a:rPr lang="nb-NO"/>
              <a:t>Klikk for å redigere tittelstil</a:t>
            </a:r>
            <a:endParaRPr lang="en-US" dirty="0"/>
          </a:p>
        </p:txBody>
      </p:sp>
      <p:sp>
        <p:nvSpPr>
          <p:cNvPr id="9" name="Text Placeholder 8">
            <a:extLst>
              <a:ext uri="{FF2B5EF4-FFF2-40B4-BE49-F238E27FC236}">
                <a16:creationId xmlns:a16="http://schemas.microsoft.com/office/drawing/2014/main" id="{3E42ED2D-6E09-0350-57EC-0518187074CA}"/>
              </a:ext>
            </a:extLst>
          </p:cNvPr>
          <p:cNvSpPr>
            <a:spLocks noGrp="1"/>
          </p:cNvSpPr>
          <p:nvPr>
            <p:ph type="body" sz="quarter" idx="13"/>
          </p:nvPr>
        </p:nvSpPr>
        <p:spPr>
          <a:xfrm>
            <a:off x="6844143" y="3898683"/>
            <a:ext cx="4639850" cy="1824354"/>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pic>
        <p:nvPicPr>
          <p:cNvPr id="4" name="Graphic 3">
            <a:extLst>
              <a:ext uri="{FF2B5EF4-FFF2-40B4-BE49-F238E27FC236}">
                <a16:creationId xmlns:a16="http://schemas.microsoft.com/office/drawing/2014/main" id="{2927A92F-42FD-4E9A-23B7-651927268D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6619" y="1729656"/>
            <a:ext cx="3741146" cy="3398687"/>
          </a:xfrm>
          <a:prstGeom prst="rect">
            <a:avLst/>
          </a:prstGeom>
        </p:spPr>
      </p:pic>
    </p:spTree>
    <p:extLst>
      <p:ext uri="{BB962C8B-B14F-4D97-AF65-F5344CB8AC3E}">
        <p14:creationId xmlns:p14="http://schemas.microsoft.com/office/powerpoint/2010/main" val="107705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og tekst beige">
    <p:bg>
      <p:bgPr>
        <a:solidFill>
          <a:schemeClr val="accent5"/>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9" name="Slide Number Placeholder 8"/>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2823488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tel og tekst grønn">
    <p:bg>
      <p:bgPr>
        <a:solidFill>
          <a:schemeClr val="accent1"/>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9" name="Slide Number Placeholder 8"/>
          <p:cNvSpPr>
            <a:spLocks noGrp="1"/>
          </p:cNvSpPr>
          <p:nvPr>
            <p:ph type="sldNum" sz="quarter" idx="12"/>
          </p:nvPr>
        </p:nvSpPr>
        <p:spPr/>
        <p:txBody>
          <a:bodyPr/>
          <a:lstStyle>
            <a:lvl1pPr>
              <a:defRPr>
                <a:solidFill>
                  <a:srgbClr val="85AFAA"/>
                </a:solidFill>
              </a:defRPr>
            </a:lvl1pPr>
          </a:lstStyle>
          <a:p>
            <a:fld id="{A0269F28-EAEE-46E9-879B-415EFE472FE5}" type="slidenum">
              <a:rPr lang="nb-NO" smtClean="0"/>
              <a:pPr/>
              <a:t>‹#›</a:t>
            </a:fld>
            <a:endParaRPr lang="nb-NO" dirty="0"/>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bg1"/>
                </a:solidFill>
              </a:defRPr>
            </a:lvl1pPr>
          </a:lstStyle>
          <a:p>
            <a:r>
              <a:rPr lang="nb-NO"/>
              <a:t>Klikk for å redigere tittelstil</a:t>
            </a:r>
            <a:endParaRPr lang="nb-NO" dirty="0"/>
          </a:p>
        </p:txBody>
      </p:sp>
      <p:pic>
        <p:nvPicPr>
          <p:cNvPr id="8" name="Graphic 7">
            <a:extLst>
              <a:ext uri="{FF2B5EF4-FFF2-40B4-BE49-F238E27FC236}">
                <a16:creationId xmlns:a16="http://schemas.microsoft.com/office/drawing/2014/main" id="{DFBDBCF6-5E66-8420-2AEF-90075B9CCB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3998845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2EF2663-8D2D-B0B7-079F-FA68877BDE11}"/>
              </a:ext>
            </a:extLst>
          </p:cNvPr>
          <p:cNvSpPr>
            <a:spLocks noGrp="1"/>
          </p:cNvSpPr>
          <p:nvPr>
            <p:ph type="sldNum" sz="quarter" idx="12"/>
          </p:nvPr>
        </p:nvSpPr>
        <p:spPr/>
        <p:txBody>
          <a:bodyPr/>
          <a:lstStyle>
            <a:lvl1pPr>
              <a:defRPr>
                <a:solidFill>
                  <a:srgbClr val="7E7E7E"/>
                </a:solidFill>
              </a:defRPr>
            </a:lvl1pPr>
          </a:lstStyle>
          <a:p>
            <a:fld id="{A0269F28-EAEE-46E9-879B-415EFE472FE5}" type="slidenum">
              <a:rPr lang="nb-NO" smtClean="0"/>
              <a:pPr/>
              <a:t>‹#›</a:t>
            </a:fld>
            <a:endParaRPr lang="nb-NO" dirty="0"/>
          </a:p>
        </p:txBody>
      </p:sp>
    </p:spTree>
    <p:extLst>
      <p:ext uri="{BB962C8B-B14F-4D97-AF65-F5344CB8AC3E}">
        <p14:creationId xmlns:p14="http://schemas.microsoft.com/office/powerpoint/2010/main" val="1114328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tat">
    <p:bg>
      <p:bgPr>
        <a:solidFill>
          <a:schemeClr val="l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C8EAE4-9382-7725-CF08-BC3B57EAC6D8}"/>
              </a:ext>
            </a:extLst>
          </p:cNvPr>
          <p:cNvSpPr/>
          <p:nvPr userDrawn="1"/>
        </p:nvSpPr>
        <p:spPr>
          <a:xfrm>
            <a:off x="0" y="0"/>
            <a:ext cx="6092428" cy="6857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Slide Number Placeholder 5"/>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dirty="0"/>
          </a:p>
        </p:txBody>
      </p:sp>
      <p:sp>
        <p:nvSpPr>
          <p:cNvPr id="9" name="Text Placeholder 8">
            <a:extLst>
              <a:ext uri="{FF2B5EF4-FFF2-40B4-BE49-F238E27FC236}">
                <a16:creationId xmlns:a16="http://schemas.microsoft.com/office/drawing/2014/main" id="{3E42ED2D-6E09-0350-57EC-0518187074CA}"/>
              </a:ext>
            </a:extLst>
          </p:cNvPr>
          <p:cNvSpPr>
            <a:spLocks noGrp="1"/>
          </p:cNvSpPr>
          <p:nvPr>
            <p:ph type="body" sz="quarter" idx="13"/>
          </p:nvPr>
        </p:nvSpPr>
        <p:spPr>
          <a:xfrm>
            <a:off x="7168649" y="3135969"/>
            <a:ext cx="4315343" cy="2587068"/>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2400" b="0" i="1" u="none" cap="none">
                <a:solidFill>
                  <a:schemeClr val="accent1"/>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1" y="0"/>
            <a:ext cx="6092428" cy="6858000"/>
          </a:xfrm>
          <a:solidFill>
            <a:schemeClr val="bg1">
              <a:lumMod val="85000"/>
            </a:schemeClr>
          </a:solidFill>
        </p:spPr>
        <p:txBody>
          <a:bodyPr/>
          <a:lstStyle/>
          <a:p>
            <a:r>
              <a:rPr lang="nb-NO"/>
              <a:t>Klikk på ikonet for å legge til et bilde</a:t>
            </a:r>
          </a:p>
        </p:txBody>
      </p:sp>
      <p:pic>
        <p:nvPicPr>
          <p:cNvPr id="7" name="Graphic 6">
            <a:extLst>
              <a:ext uri="{FF2B5EF4-FFF2-40B4-BE49-F238E27FC236}">
                <a16:creationId xmlns:a16="http://schemas.microsoft.com/office/drawing/2014/main" id="{2C9D32E5-BA41-64C2-EF9F-1583B1E732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68649" y="2534874"/>
            <a:ext cx="466633" cy="382373"/>
          </a:xfrm>
          <a:prstGeom prst="rect">
            <a:avLst/>
          </a:prstGeom>
        </p:spPr>
      </p:pic>
    </p:spTree>
    <p:extLst>
      <p:ext uri="{BB962C8B-B14F-4D97-AF65-F5344CB8AC3E}">
        <p14:creationId xmlns:p14="http://schemas.microsoft.com/office/powerpoint/2010/main" val="1234924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telside">
    <p:bg>
      <p:bgPr>
        <a:solidFill>
          <a:schemeClr val="lt2"/>
        </a:solidFill>
        <a:effectLst/>
      </p:bgPr>
    </p:bg>
    <p:spTree>
      <p:nvGrpSpPr>
        <p:cNvPr id="1" name=""/>
        <p:cNvGrpSpPr/>
        <p:nvPr/>
      </p:nvGrpSpPr>
      <p:grpSpPr>
        <a:xfrm>
          <a:off x="0" y="0"/>
          <a:ext cx="0" cy="0"/>
          <a:chOff x="0" y="0"/>
          <a:chExt cx="0" cy="0"/>
        </a:xfrm>
      </p:grpSpPr>
      <p:pic>
        <p:nvPicPr>
          <p:cNvPr id="4" name="Picture 3" descr="Graphical user interface&#10;&#10;Description automatically generated with low confidence" hidden="1">
            <a:extLst>
              <a:ext uri="{FF2B5EF4-FFF2-40B4-BE49-F238E27FC236}">
                <a16:creationId xmlns:a16="http://schemas.microsoft.com/office/drawing/2014/main" id="{AB64DE85-1D8D-2D7C-918A-F7477CC32C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12" name="Rectangle 11">
            <a:extLst>
              <a:ext uri="{FF2B5EF4-FFF2-40B4-BE49-F238E27FC236}">
                <a16:creationId xmlns:a16="http://schemas.microsoft.com/office/drawing/2014/main" id="{5FC8EAE4-9382-7725-CF08-BC3B57EAC6D8}"/>
              </a:ext>
            </a:extLst>
          </p:cNvPr>
          <p:cNvSpPr/>
          <p:nvPr userDrawn="1"/>
        </p:nvSpPr>
        <p:spPr>
          <a:xfrm>
            <a:off x="6099572" y="50"/>
            <a:ext cx="6092428" cy="68579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2" name="Title 1"/>
          <p:cNvSpPr>
            <a:spLocks noGrp="1"/>
          </p:cNvSpPr>
          <p:nvPr>
            <p:ph type="title"/>
          </p:nvPr>
        </p:nvSpPr>
        <p:spPr>
          <a:xfrm>
            <a:off x="6844142" y="1498732"/>
            <a:ext cx="4639850" cy="1325563"/>
          </a:xfrm>
        </p:spPr>
        <p:txBody>
          <a:bodyPr/>
          <a:lstStyle>
            <a:lvl1pPr>
              <a:defRPr>
                <a:solidFill>
                  <a:schemeClr val="tx2"/>
                </a:solidFill>
              </a:defRPr>
            </a:lvl1pPr>
          </a:lstStyle>
          <a:p>
            <a:r>
              <a:rPr lang="nb-NO"/>
              <a:t>Klikk for å redigere tittelstil</a:t>
            </a:r>
            <a:endParaRPr lang="en-US" dirty="0"/>
          </a:p>
        </p:txBody>
      </p:sp>
      <p:sp>
        <p:nvSpPr>
          <p:cNvPr id="6" name="Slide Number Placeholder 5"/>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732727" y="732716"/>
            <a:ext cx="4623402" cy="5385423"/>
          </a:xfrm>
          <a:solidFill>
            <a:schemeClr val="bg1">
              <a:lumMod val="85000"/>
            </a:schemeClr>
          </a:solidFill>
        </p:spPr>
        <p:txBody>
          <a:bodyPr/>
          <a:lstStyle/>
          <a:p>
            <a:r>
              <a:rPr lang="nb-NO"/>
              <a:t>Klikk på ikonet for å legge til et bilde</a:t>
            </a:r>
          </a:p>
        </p:txBody>
      </p:sp>
      <p:pic>
        <p:nvPicPr>
          <p:cNvPr id="8" name="Graphic 7">
            <a:extLst>
              <a:ext uri="{FF2B5EF4-FFF2-40B4-BE49-F238E27FC236}">
                <a16:creationId xmlns:a16="http://schemas.microsoft.com/office/drawing/2014/main" id="{4C28FC36-F1B2-BC27-5E99-24F1ECDF26F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6007" cy="333624"/>
          </a:xfrm>
          <a:prstGeom prst="rect">
            <a:avLst/>
          </a:prstGeom>
        </p:spPr>
      </p:pic>
      <p:sp>
        <p:nvSpPr>
          <p:cNvPr id="5" name="Text Placeholder 4">
            <a:extLst>
              <a:ext uri="{FF2B5EF4-FFF2-40B4-BE49-F238E27FC236}">
                <a16:creationId xmlns:a16="http://schemas.microsoft.com/office/drawing/2014/main" id="{071DC7A8-6389-0D50-8DF6-287686DD1965}"/>
              </a:ext>
            </a:extLst>
          </p:cNvPr>
          <p:cNvSpPr>
            <a:spLocks noGrp="1"/>
          </p:cNvSpPr>
          <p:nvPr>
            <p:ph type="body" sz="quarter" idx="15"/>
          </p:nvPr>
        </p:nvSpPr>
        <p:spPr>
          <a:xfrm>
            <a:off x="6844143" y="3135969"/>
            <a:ext cx="4639850" cy="2587068"/>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877418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tekst">
    <p:bg>
      <p:bgPr>
        <a:solidFill>
          <a:schemeClr val="lt2"/>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9" name="Slide Number Placeholder 8"/>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dirty="0"/>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1573981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e og tekst med overlay">
    <p:spTree>
      <p:nvGrpSpPr>
        <p:cNvPr id="1" name=""/>
        <p:cNvGrpSpPr/>
        <p:nvPr/>
      </p:nvGrpSpPr>
      <p:grpSpPr>
        <a:xfrm>
          <a:off x="0" y="0"/>
          <a:ext cx="0" cy="0"/>
          <a:chOff x="0" y="0"/>
          <a:chExt cx="0" cy="0"/>
        </a:xfrm>
      </p:grpSpPr>
      <p:pic>
        <p:nvPicPr>
          <p:cNvPr id="8" name="Picture 7" descr="A picture containing text, wolf, mammal&#10;&#10;Description automatically generated" hidden="1">
            <a:extLst>
              <a:ext uri="{FF2B5EF4-FFF2-40B4-BE49-F238E27FC236}">
                <a16:creationId xmlns:a16="http://schemas.microsoft.com/office/drawing/2014/main" id="{83E15840-BF08-5169-5885-BDC87AF34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14" name="Picture Placeholder 13">
            <a:extLst>
              <a:ext uri="{FF2B5EF4-FFF2-40B4-BE49-F238E27FC236}">
                <a16:creationId xmlns:a16="http://schemas.microsoft.com/office/drawing/2014/main" id="{7163B167-0C43-CBB8-8DF7-9C59ECFBAA51}"/>
              </a:ext>
            </a:extLst>
          </p:cNvPr>
          <p:cNvSpPr>
            <a:spLocks noGrp="1"/>
          </p:cNvSpPr>
          <p:nvPr>
            <p:ph type="pic" sz="quarter" idx="14" hasCustomPrompt="1"/>
          </p:nvPr>
        </p:nvSpPr>
        <p:spPr>
          <a:xfrm>
            <a:off x="0" y="0"/>
            <a:ext cx="12192000" cy="6858000"/>
          </a:xfrm>
          <a:solidFill>
            <a:schemeClr val="bg1">
              <a:lumMod val="85000"/>
            </a:schemeClr>
          </a:solidFill>
        </p:spPr>
        <p:txBody>
          <a:bodyPr/>
          <a:lstStyle>
            <a:lvl1pPr marL="0" indent="0">
              <a:buNone/>
              <a:defRPr sz="2400">
                <a:solidFill>
                  <a:schemeClr val="tx1"/>
                </a:solidFill>
              </a:defRPr>
            </a:lvl1pPr>
          </a:lstStyle>
          <a:p>
            <a:r>
              <a:rPr lang="en-US" dirty="0" err="1"/>
              <a:t>Trykk</a:t>
            </a:r>
            <a:r>
              <a:rPr lang="en-US" dirty="0"/>
              <a:t> – Sett inn – </a:t>
            </a:r>
            <a:r>
              <a:rPr lang="en-US" dirty="0" err="1"/>
              <a:t>Bilder</a:t>
            </a:r>
            <a:r>
              <a:rPr lang="en-US" dirty="0"/>
              <a:t> – for å </a:t>
            </a:r>
            <a:r>
              <a:rPr lang="en-US" dirty="0" err="1"/>
              <a:t>endre</a:t>
            </a:r>
            <a:r>
              <a:rPr lang="en-US" dirty="0"/>
              <a:t> </a:t>
            </a:r>
            <a:r>
              <a:rPr lang="en-US" dirty="0" err="1"/>
              <a:t>eller</a:t>
            </a:r>
            <a:r>
              <a:rPr lang="en-US" dirty="0"/>
              <a:t> </a:t>
            </a:r>
            <a:r>
              <a:rPr lang="en-US" dirty="0" err="1"/>
              <a:t>sette</a:t>
            </a:r>
            <a:r>
              <a:rPr lang="en-US" dirty="0"/>
              <a:t> inn </a:t>
            </a:r>
            <a:r>
              <a:rPr lang="en-US" dirty="0" err="1"/>
              <a:t>bilde</a:t>
            </a:r>
            <a:r>
              <a:rPr lang="en-US" dirty="0"/>
              <a:t>. </a:t>
            </a:r>
            <a:endParaRPr lang="nb-NO" dirty="0"/>
          </a:p>
        </p:txBody>
      </p:sp>
      <p:sp>
        <p:nvSpPr>
          <p:cNvPr id="12" name="Text Placeholder 11">
            <a:extLst>
              <a:ext uri="{FF2B5EF4-FFF2-40B4-BE49-F238E27FC236}">
                <a16:creationId xmlns:a16="http://schemas.microsoft.com/office/drawing/2014/main" id="{C80DF2B2-C754-633B-7602-7F2D13A1A498}"/>
              </a:ext>
            </a:extLst>
          </p:cNvPr>
          <p:cNvSpPr>
            <a:spLocks noGrp="1"/>
          </p:cNvSpPr>
          <p:nvPr>
            <p:ph type="body" sz="quarter" idx="13" hasCustomPrompt="1"/>
          </p:nvPr>
        </p:nvSpPr>
        <p:spPr>
          <a:xfrm>
            <a:off x="1" y="100"/>
            <a:ext cx="12191999" cy="68579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en-US" dirty="0"/>
              <a:t> </a:t>
            </a:r>
            <a:endParaRPr lang="nb-NO" dirty="0"/>
          </a:p>
        </p:txBody>
      </p:sp>
      <p:sp>
        <p:nvSpPr>
          <p:cNvPr id="2" name="Title 1"/>
          <p:cNvSpPr>
            <a:spLocks noGrp="1"/>
          </p:cNvSpPr>
          <p:nvPr>
            <p:ph type="title"/>
          </p:nvPr>
        </p:nvSpPr>
        <p:spPr>
          <a:xfrm>
            <a:off x="5163222" y="1709739"/>
            <a:ext cx="6320771" cy="4196445"/>
          </a:xfrm>
        </p:spPr>
        <p:txBody>
          <a:bodyPr anchor="b"/>
          <a:lstStyle>
            <a:lvl1pPr algn="r">
              <a:lnSpc>
                <a:spcPct val="110000"/>
              </a:lnSpc>
              <a:defRPr sz="3201">
                <a:solidFill>
                  <a:schemeClr val="bg1"/>
                </a:solidFill>
              </a:defRPr>
            </a:lvl1pPr>
          </a:lstStyle>
          <a:p>
            <a:r>
              <a:rPr lang="nb-NO"/>
              <a:t>Klikk for å redigere tittelstil</a:t>
            </a:r>
            <a:endParaRPr lang="en-US" dirty="0"/>
          </a:p>
        </p:txBody>
      </p:sp>
      <p:sp>
        <p:nvSpPr>
          <p:cNvPr id="10" name="Slide Number Placeholder 9">
            <a:extLst>
              <a:ext uri="{FF2B5EF4-FFF2-40B4-BE49-F238E27FC236}">
                <a16:creationId xmlns:a16="http://schemas.microsoft.com/office/drawing/2014/main" id="{5DEA12D8-F6CA-D0D2-B8A7-587C84C09EF7}"/>
              </a:ext>
            </a:extLst>
          </p:cNvPr>
          <p:cNvSpPr>
            <a:spLocks noGrp="1"/>
          </p:cNvSpPr>
          <p:nvPr>
            <p:ph type="sldNum" sz="quarter" idx="18"/>
          </p:nvPr>
        </p:nvSpPr>
        <p:spPr/>
        <p:txBody>
          <a:bodyPr/>
          <a:lstStyle>
            <a:lvl1pPr>
              <a:defRPr>
                <a:solidFill>
                  <a:srgbClr val="85B2A7"/>
                </a:solidFill>
              </a:defRPr>
            </a:lvl1pPr>
          </a:lstStyle>
          <a:p>
            <a:fld id="{A0269F28-EAEE-46E9-879B-415EFE472FE5}" type="slidenum">
              <a:rPr lang="nb-NO" smtClean="0"/>
              <a:pPr/>
              <a:t>‹#›</a:t>
            </a:fld>
            <a:endParaRPr lang="nb-NO" dirty="0"/>
          </a:p>
        </p:txBody>
      </p:sp>
      <p:sp>
        <p:nvSpPr>
          <p:cNvPr id="15" name="Text Placeholder 14">
            <a:extLst>
              <a:ext uri="{FF2B5EF4-FFF2-40B4-BE49-F238E27FC236}">
                <a16:creationId xmlns:a16="http://schemas.microsoft.com/office/drawing/2014/main" id="{4DE17350-DC79-F164-43F3-06523C6E8B94}"/>
              </a:ext>
            </a:extLst>
          </p:cNvPr>
          <p:cNvSpPr>
            <a:spLocks noGrp="1"/>
          </p:cNvSpPr>
          <p:nvPr>
            <p:ph type="body" sz="quarter" idx="19" hasCustomPrompt="1"/>
          </p:nvPr>
        </p:nvSpPr>
        <p:spPr>
          <a:xfrm>
            <a:off x="8467985" y="415742"/>
            <a:ext cx="3011138" cy="333624"/>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pPr lvl="0"/>
            <a:r>
              <a:rPr lang="en-US" dirty="0"/>
              <a:t> </a:t>
            </a:r>
            <a:endParaRPr lang="nb-NO" dirty="0"/>
          </a:p>
        </p:txBody>
      </p:sp>
    </p:spTree>
    <p:extLst>
      <p:ext uri="{BB962C8B-B14F-4D97-AF65-F5344CB8AC3E}">
        <p14:creationId xmlns:p14="http://schemas.microsoft.com/office/powerpoint/2010/main" val="3040938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 teks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62559" y="1498732"/>
            <a:ext cx="9866883" cy="1325563"/>
          </a:xfrm>
        </p:spPr>
        <p:txBody>
          <a:bodyPr/>
          <a:lstStyle>
            <a:lvl1pPr algn="ctr">
              <a:defRPr>
                <a:solidFill>
                  <a:schemeClr val="tx2"/>
                </a:solidFill>
              </a:defRPr>
            </a:lvl1pPr>
          </a:lstStyle>
          <a:p>
            <a:r>
              <a:rPr lang="nb-NO"/>
              <a:t>Klikk for å redigere tittelstil</a:t>
            </a:r>
            <a:endParaRPr lang="en-US" dirty="0"/>
          </a:p>
        </p:txBody>
      </p:sp>
      <p:sp>
        <p:nvSpPr>
          <p:cNvPr id="7" name="Slide Number Placeholder 6"/>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0" name="Text Placeholder 9">
            <a:extLst>
              <a:ext uri="{FF2B5EF4-FFF2-40B4-BE49-F238E27FC236}">
                <a16:creationId xmlns:a16="http://schemas.microsoft.com/office/drawing/2014/main" id="{1D6E645E-9024-4855-C18E-9CF0978C80C4}"/>
              </a:ext>
            </a:extLst>
          </p:cNvPr>
          <p:cNvSpPr>
            <a:spLocks noGrp="1"/>
          </p:cNvSpPr>
          <p:nvPr>
            <p:ph type="body" sz="quarter" idx="13"/>
          </p:nvPr>
        </p:nvSpPr>
        <p:spPr>
          <a:xfrm>
            <a:off x="1162558"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12" name="Text Placeholder 9">
            <a:extLst>
              <a:ext uri="{FF2B5EF4-FFF2-40B4-BE49-F238E27FC236}">
                <a16:creationId xmlns:a16="http://schemas.microsoft.com/office/drawing/2014/main" id="{D7C9067A-AC9B-AE53-A641-C399424BDE39}"/>
              </a:ext>
            </a:extLst>
          </p:cNvPr>
          <p:cNvSpPr>
            <a:spLocks noGrp="1"/>
          </p:cNvSpPr>
          <p:nvPr>
            <p:ph type="body" sz="quarter" idx="14"/>
          </p:nvPr>
        </p:nvSpPr>
        <p:spPr>
          <a:xfrm>
            <a:off x="4737102"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13" name="Text Placeholder 9">
            <a:extLst>
              <a:ext uri="{FF2B5EF4-FFF2-40B4-BE49-F238E27FC236}">
                <a16:creationId xmlns:a16="http://schemas.microsoft.com/office/drawing/2014/main" id="{AC3EECD0-FC88-BC7D-3B8A-28C6319119DA}"/>
              </a:ext>
            </a:extLst>
          </p:cNvPr>
          <p:cNvSpPr>
            <a:spLocks noGrp="1"/>
          </p:cNvSpPr>
          <p:nvPr>
            <p:ph type="body" sz="quarter" idx="15"/>
          </p:nvPr>
        </p:nvSpPr>
        <p:spPr>
          <a:xfrm>
            <a:off x="8286242"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15" name="Text Placeholder 14">
            <a:extLst>
              <a:ext uri="{FF2B5EF4-FFF2-40B4-BE49-F238E27FC236}">
                <a16:creationId xmlns:a16="http://schemas.microsoft.com/office/drawing/2014/main" id="{63A52789-A5A2-4035-4608-6E6E496B95ED}"/>
              </a:ext>
            </a:extLst>
          </p:cNvPr>
          <p:cNvSpPr>
            <a:spLocks noGrp="1"/>
          </p:cNvSpPr>
          <p:nvPr>
            <p:ph type="body" sz="quarter" idx="16"/>
          </p:nvPr>
        </p:nvSpPr>
        <p:spPr>
          <a:xfrm>
            <a:off x="1162558" y="3162966"/>
            <a:ext cx="2743200" cy="842266"/>
          </a:xfrm>
        </p:spPr>
        <p:txBody>
          <a:bodyPr anchor="b"/>
          <a:lstStyle>
            <a:lvl1pPr marL="0" indent="0" algn="ctr">
              <a:buNone/>
              <a:defRPr sz="2400" b="1">
                <a:solidFill>
                  <a:schemeClr val="tx2"/>
                </a:solidFill>
              </a:defRPr>
            </a:lvl1pPr>
          </a:lstStyle>
          <a:p>
            <a:pPr lvl="0"/>
            <a:r>
              <a:rPr lang="nb-NO"/>
              <a:t>Klikk for å redigere tekststiler i malen</a:t>
            </a:r>
          </a:p>
        </p:txBody>
      </p:sp>
      <p:sp>
        <p:nvSpPr>
          <p:cNvPr id="16" name="Text Placeholder 14">
            <a:extLst>
              <a:ext uri="{FF2B5EF4-FFF2-40B4-BE49-F238E27FC236}">
                <a16:creationId xmlns:a16="http://schemas.microsoft.com/office/drawing/2014/main" id="{971BA26C-54B8-1107-644F-D6B261F7C6A9}"/>
              </a:ext>
            </a:extLst>
          </p:cNvPr>
          <p:cNvSpPr>
            <a:spLocks noGrp="1"/>
          </p:cNvSpPr>
          <p:nvPr>
            <p:ph type="body" sz="quarter" idx="17"/>
          </p:nvPr>
        </p:nvSpPr>
        <p:spPr>
          <a:xfrm>
            <a:off x="4737102" y="3141205"/>
            <a:ext cx="2743200" cy="842266"/>
          </a:xfrm>
        </p:spPr>
        <p:txBody>
          <a:bodyPr anchor="b"/>
          <a:lstStyle>
            <a:lvl1pPr marL="0" indent="0" algn="ctr">
              <a:buNone/>
              <a:defRPr sz="2400" b="1">
                <a:solidFill>
                  <a:schemeClr val="tx2"/>
                </a:solidFill>
              </a:defRPr>
            </a:lvl1pPr>
          </a:lstStyle>
          <a:p>
            <a:pPr lvl="0"/>
            <a:r>
              <a:rPr lang="nb-NO"/>
              <a:t>Klikk for å redigere tekststiler i malen</a:t>
            </a:r>
          </a:p>
        </p:txBody>
      </p:sp>
      <p:sp>
        <p:nvSpPr>
          <p:cNvPr id="17" name="Text Placeholder 14">
            <a:extLst>
              <a:ext uri="{FF2B5EF4-FFF2-40B4-BE49-F238E27FC236}">
                <a16:creationId xmlns:a16="http://schemas.microsoft.com/office/drawing/2014/main" id="{D4407294-ACC9-4DE1-127E-FB4DCE2A1891}"/>
              </a:ext>
            </a:extLst>
          </p:cNvPr>
          <p:cNvSpPr>
            <a:spLocks noGrp="1"/>
          </p:cNvSpPr>
          <p:nvPr>
            <p:ph type="body" sz="quarter" idx="18"/>
          </p:nvPr>
        </p:nvSpPr>
        <p:spPr>
          <a:xfrm>
            <a:off x="8286242" y="3141205"/>
            <a:ext cx="2743200" cy="842266"/>
          </a:xfrm>
        </p:spPr>
        <p:txBody>
          <a:bodyPr anchor="b"/>
          <a:lstStyle>
            <a:lvl1pPr marL="0" indent="0" algn="ctr">
              <a:buNone/>
              <a:defRPr sz="2400" b="1">
                <a:solidFill>
                  <a:schemeClr val="tx2"/>
                </a:solidFill>
              </a:defRPr>
            </a:lvl1pPr>
          </a:lstStyle>
          <a:p>
            <a:pPr lvl="0"/>
            <a:r>
              <a:rPr lang="nb-NO"/>
              <a:t>Klikk for å redigere tekststiler i malen</a:t>
            </a:r>
          </a:p>
        </p:txBody>
      </p:sp>
      <p:cxnSp>
        <p:nvCxnSpPr>
          <p:cNvPr id="19" name="Straight Connector 18">
            <a:extLst>
              <a:ext uri="{FF2B5EF4-FFF2-40B4-BE49-F238E27FC236}">
                <a16:creationId xmlns:a16="http://schemas.microsoft.com/office/drawing/2014/main" id="{B2CEB71A-F19B-4D8B-4519-70448C4B08ED}"/>
              </a:ext>
            </a:extLst>
          </p:cNvPr>
          <p:cNvCxnSpPr>
            <a:cxnSpLocks/>
          </p:cNvCxnSpPr>
          <p:nvPr userDrawn="1"/>
        </p:nvCxnSpPr>
        <p:spPr>
          <a:xfrm>
            <a:off x="1859999" y="4172809"/>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EBC632-BAF5-66E3-75CA-618599D42834}"/>
              </a:ext>
            </a:extLst>
          </p:cNvPr>
          <p:cNvCxnSpPr>
            <a:cxnSpLocks/>
          </p:cNvCxnSpPr>
          <p:nvPr userDrawn="1"/>
        </p:nvCxnSpPr>
        <p:spPr>
          <a:xfrm>
            <a:off x="5427972" y="4173185"/>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6347B2-EB68-4926-5485-9CE79E06B9F1}"/>
              </a:ext>
            </a:extLst>
          </p:cNvPr>
          <p:cNvCxnSpPr>
            <a:cxnSpLocks/>
          </p:cNvCxnSpPr>
          <p:nvPr userDrawn="1"/>
        </p:nvCxnSpPr>
        <p:spPr>
          <a:xfrm>
            <a:off x="9028891" y="4172809"/>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82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tekst og bilde høyre">
    <p:bg>
      <p:bgPr>
        <a:solidFill>
          <a:schemeClr val="l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BB607D9-F910-C1AB-3086-0C9349A26AD9}"/>
              </a:ext>
            </a:extLst>
          </p:cNvPr>
          <p:cNvSpPr>
            <a:spLocks noGrp="1"/>
          </p:cNvSpPr>
          <p:nvPr>
            <p:ph type="pic" sz="quarter" idx="14"/>
          </p:nvPr>
        </p:nvSpPr>
        <p:spPr>
          <a:xfrm>
            <a:off x="6096000" y="0"/>
            <a:ext cx="6096000" cy="6858000"/>
          </a:xfrm>
          <a:solidFill>
            <a:schemeClr val="bg1">
              <a:lumMod val="85000"/>
            </a:schemeClr>
          </a:solidFill>
        </p:spPr>
        <p:txBody>
          <a:bodyPr/>
          <a:lstStyle/>
          <a:p>
            <a:r>
              <a:rPr lang="nb-NO"/>
              <a:t>Klikk på ikonet for å legge til et bilde</a:t>
            </a:r>
          </a:p>
        </p:txBody>
      </p:sp>
      <p:sp>
        <p:nvSpPr>
          <p:cNvPr id="5" name="Slide Number Placeholder 4"/>
          <p:cNvSpPr>
            <a:spLocks noGrp="1"/>
          </p:cNvSpPr>
          <p:nvPr>
            <p:ph type="sldNum" sz="quarter" idx="12"/>
          </p:nvPr>
        </p:nvSpPr>
        <p:spPr/>
        <p:txBody>
          <a:bodyPr/>
          <a:lstStyle>
            <a:lvl1pPr>
              <a:defRPr>
                <a:solidFill>
                  <a:srgbClr val="AEB0BF"/>
                </a:solidFill>
              </a:defRPr>
            </a:lvl1pPr>
          </a:lstStyle>
          <a:p>
            <a:fld id="{A0269F28-EAEE-46E9-879B-415EFE472FE5}" type="slidenum">
              <a:rPr lang="nb-NO" smtClean="0"/>
              <a:pPr/>
              <a:t>‹#›</a:t>
            </a:fld>
            <a:endParaRPr lang="nb-NO" dirty="0"/>
          </a:p>
        </p:txBody>
      </p:sp>
      <p:sp>
        <p:nvSpPr>
          <p:cNvPr id="10" name="Title 11">
            <a:extLst>
              <a:ext uri="{FF2B5EF4-FFF2-40B4-BE49-F238E27FC236}">
                <a16:creationId xmlns:a16="http://schemas.microsoft.com/office/drawing/2014/main" id="{341FAC3D-6C74-FAA3-D90A-35DAD9ECE0CE}"/>
              </a:ext>
            </a:extLst>
          </p:cNvPr>
          <p:cNvSpPr>
            <a:spLocks noGrp="1"/>
          </p:cNvSpPr>
          <p:nvPr>
            <p:ph type="title"/>
          </p:nvPr>
        </p:nvSpPr>
        <p:spPr>
          <a:xfrm>
            <a:off x="733411" y="1498732"/>
            <a:ext cx="4724203" cy="1325563"/>
          </a:xfrm>
        </p:spPr>
        <p:txBody>
          <a:bodyPr/>
          <a:lstStyle>
            <a:lvl1pPr>
              <a:defRPr>
                <a:solidFill>
                  <a:schemeClr val="tx2"/>
                </a:solidFill>
              </a:defRPr>
            </a:lvl1pPr>
          </a:lstStyle>
          <a:p>
            <a:r>
              <a:rPr lang="nb-NO"/>
              <a:t>Klikk for å redigere tittelstil</a:t>
            </a:r>
            <a:endParaRPr lang="nb-NO" dirty="0"/>
          </a:p>
        </p:txBody>
      </p:sp>
      <p:sp>
        <p:nvSpPr>
          <p:cNvPr id="3" name="Text Placeholder 2">
            <a:extLst>
              <a:ext uri="{FF2B5EF4-FFF2-40B4-BE49-F238E27FC236}">
                <a16:creationId xmlns:a16="http://schemas.microsoft.com/office/drawing/2014/main" id="{4C0ABBBC-837C-F589-E2AC-44070D09F3A2}"/>
              </a:ext>
            </a:extLst>
          </p:cNvPr>
          <p:cNvSpPr>
            <a:spLocks noGrp="1"/>
          </p:cNvSpPr>
          <p:nvPr>
            <p:ph type="body" sz="quarter" idx="15"/>
          </p:nvPr>
        </p:nvSpPr>
        <p:spPr>
          <a:xfrm>
            <a:off x="733412" y="3128191"/>
            <a:ext cx="4724203"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82332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e tall">
    <p:bg>
      <p:bgPr>
        <a:solidFill>
          <a:schemeClr val="l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7EA0333-933B-14EA-DF2A-E905EAB952A9}"/>
              </a:ext>
            </a:extLst>
          </p:cNvPr>
          <p:cNvSpPr/>
          <p:nvPr userDrawn="1"/>
        </p:nvSpPr>
        <p:spPr>
          <a:xfrm>
            <a:off x="0" y="6106540"/>
            <a:ext cx="12192000" cy="751361"/>
          </a:xfrm>
          <a:prstGeom prst="rect">
            <a:avLst/>
          </a:prstGeom>
          <a:solidFill>
            <a:srgbClr val="115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5" name="Rectangle 4">
            <a:extLst>
              <a:ext uri="{FF2B5EF4-FFF2-40B4-BE49-F238E27FC236}">
                <a16:creationId xmlns:a16="http://schemas.microsoft.com/office/drawing/2014/main" id="{3183ECC0-A764-428F-C87D-F8A1576FB866}"/>
              </a:ext>
            </a:extLst>
          </p:cNvPr>
          <p:cNvSpPr/>
          <p:nvPr userDrawn="1"/>
        </p:nvSpPr>
        <p:spPr>
          <a:xfrm>
            <a:off x="0" y="0"/>
            <a:ext cx="12192000" cy="1046463"/>
          </a:xfrm>
          <a:prstGeom prst="rect">
            <a:avLst/>
          </a:prstGeom>
          <a:solidFill>
            <a:srgbClr val="115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4" name="Picture 3" descr="Graphical user interface, text, application&#10;&#10;Description automatically generated" hidden="1">
            <a:extLst>
              <a:ext uri="{FF2B5EF4-FFF2-40B4-BE49-F238E27FC236}">
                <a16:creationId xmlns:a16="http://schemas.microsoft.com/office/drawing/2014/main" id="{4BF8EBB4-FEF9-ABA1-513F-330C101AED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
            <a:ext cx="12192000" cy="6857900"/>
          </a:xfrm>
          <a:prstGeom prst="rect">
            <a:avLst/>
          </a:prstGeom>
        </p:spPr>
      </p:pic>
      <p:sp>
        <p:nvSpPr>
          <p:cNvPr id="7" name="Slide Number Placeholder 6"/>
          <p:cNvSpPr>
            <a:spLocks noGrp="1"/>
          </p:cNvSpPr>
          <p:nvPr>
            <p:ph type="sldNum" sz="quarter" idx="12"/>
          </p:nvPr>
        </p:nvSpPr>
        <p:spPr/>
        <p:txBody>
          <a:bodyPr/>
          <a:lstStyle>
            <a:lvl1pPr>
              <a:defRPr>
                <a:solidFill>
                  <a:srgbClr val="7BA19D"/>
                </a:solidFill>
              </a:defRPr>
            </a:lvl1pPr>
          </a:lstStyle>
          <a:p>
            <a:fld id="{A0269F28-EAEE-46E9-879B-415EFE472FE5}" type="slidenum">
              <a:rPr lang="nb-NO" smtClean="0"/>
              <a:pPr/>
              <a:t>‹#›</a:t>
            </a:fld>
            <a:endParaRPr lang="nb-NO" dirty="0"/>
          </a:p>
        </p:txBody>
      </p:sp>
      <p:sp>
        <p:nvSpPr>
          <p:cNvPr id="10" name="Text Placeholder 9">
            <a:extLst>
              <a:ext uri="{FF2B5EF4-FFF2-40B4-BE49-F238E27FC236}">
                <a16:creationId xmlns:a16="http://schemas.microsoft.com/office/drawing/2014/main" id="{1D6E645E-9024-4855-C18E-9CF0978C80C4}"/>
              </a:ext>
            </a:extLst>
          </p:cNvPr>
          <p:cNvSpPr>
            <a:spLocks noGrp="1"/>
          </p:cNvSpPr>
          <p:nvPr>
            <p:ph type="body" sz="quarter" idx="13"/>
          </p:nvPr>
        </p:nvSpPr>
        <p:spPr>
          <a:xfrm>
            <a:off x="1501816" y="4680987"/>
            <a:ext cx="4103301" cy="1130551"/>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15" name="Text Placeholder 14">
            <a:extLst>
              <a:ext uri="{FF2B5EF4-FFF2-40B4-BE49-F238E27FC236}">
                <a16:creationId xmlns:a16="http://schemas.microsoft.com/office/drawing/2014/main" id="{63A52789-A5A2-4035-4608-6E6E496B95ED}"/>
              </a:ext>
            </a:extLst>
          </p:cNvPr>
          <p:cNvSpPr>
            <a:spLocks noGrp="1"/>
          </p:cNvSpPr>
          <p:nvPr>
            <p:ph type="body" sz="quarter" idx="16" hasCustomPrompt="1"/>
          </p:nvPr>
        </p:nvSpPr>
        <p:spPr>
          <a:xfrm>
            <a:off x="1501816" y="2478016"/>
            <a:ext cx="4103301" cy="2127706"/>
          </a:xfrm>
        </p:spPr>
        <p:txBody>
          <a:bodyPr anchor="b"/>
          <a:lstStyle>
            <a:lvl1pPr marL="0" indent="0" algn="ctr">
              <a:buNone/>
              <a:defRPr sz="12402" b="1">
                <a:solidFill>
                  <a:schemeClr val="tx2"/>
                </a:solidFill>
              </a:defRPr>
            </a:lvl1pPr>
          </a:lstStyle>
          <a:p>
            <a:pPr lvl="0"/>
            <a:r>
              <a:rPr lang="en-US" dirty="0"/>
              <a:t>00</a:t>
            </a:r>
            <a:endParaRPr lang="nb-NO" dirty="0"/>
          </a:p>
        </p:txBody>
      </p:sp>
      <p:sp>
        <p:nvSpPr>
          <p:cNvPr id="18" name="Text Placeholder 9">
            <a:extLst>
              <a:ext uri="{FF2B5EF4-FFF2-40B4-BE49-F238E27FC236}">
                <a16:creationId xmlns:a16="http://schemas.microsoft.com/office/drawing/2014/main" id="{76121A17-F167-F4A9-64A7-A4FF2774FB90}"/>
              </a:ext>
            </a:extLst>
          </p:cNvPr>
          <p:cNvSpPr>
            <a:spLocks noGrp="1"/>
          </p:cNvSpPr>
          <p:nvPr>
            <p:ph type="body" sz="quarter" idx="17"/>
          </p:nvPr>
        </p:nvSpPr>
        <p:spPr>
          <a:xfrm>
            <a:off x="6926140" y="4680987"/>
            <a:ext cx="4103301" cy="1130551"/>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20" name="Text Placeholder 14">
            <a:extLst>
              <a:ext uri="{FF2B5EF4-FFF2-40B4-BE49-F238E27FC236}">
                <a16:creationId xmlns:a16="http://schemas.microsoft.com/office/drawing/2014/main" id="{FAE1DF8D-6AB8-ADAC-A947-E34877186A67}"/>
              </a:ext>
            </a:extLst>
          </p:cNvPr>
          <p:cNvSpPr>
            <a:spLocks noGrp="1"/>
          </p:cNvSpPr>
          <p:nvPr>
            <p:ph type="body" sz="quarter" idx="18" hasCustomPrompt="1"/>
          </p:nvPr>
        </p:nvSpPr>
        <p:spPr>
          <a:xfrm>
            <a:off x="6926140" y="2478016"/>
            <a:ext cx="4103301" cy="2127706"/>
          </a:xfrm>
        </p:spPr>
        <p:txBody>
          <a:bodyPr anchor="b"/>
          <a:lstStyle>
            <a:lvl1pPr marL="0" indent="0" algn="ctr">
              <a:buNone/>
              <a:defRPr sz="12402" b="1">
                <a:solidFill>
                  <a:schemeClr val="tx2"/>
                </a:solidFill>
              </a:defRPr>
            </a:lvl1pPr>
          </a:lstStyle>
          <a:p>
            <a:pPr lvl="0"/>
            <a:r>
              <a:rPr lang="en-US" dirty="0"/>
              <a:t>00</a:t>
            </a:r>
            <a:endParaRPr lang="nb-NO" dirty="0"/>
          </a:p>
        </p:txBody>
      </p:sp>
      <p:sp>
        <p:nvSpPr>
          <p:cNvPr id="25" name="Title 1">
            <a:extLst>
              <a:ext uri="{FF2B5EF4-FFF2-40B4-BE49-F238E27FC236}">
                <a16:creationId xmlns:a16="http://schemas.microsoft.com/office/drawing/2014/main" id="{DA47F2A9-BC69-3953-6265-7D9AD03C56C7}"/>
              </a:ext>
            </a:extLst>
          </p:cNvPr>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nb-NO"/>
              <a:t>Klikk for å redigere tittelstil</a:t>
            </a:r>
            <a:endParaRPr lang="en-US" dirty="0"/>
          </a:p>
        </p:txBody>
      </p:sp>
      <p:pic>
        <p:nvPicPr>
          <p:cNvPr id="12" name="Graphic 11">
            <a:extLst>
              <a:ext uri="{FF2B5EF4-FFF2-40B4-BE49-F238E27FC236}">
                <a16:creationId xmlns:a16="http://schemas.microsoft.com/office/drawing/2014/main" id="{761BB594-4165-7A89-7021-AC989445747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428177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3411" y="1498732"/>
            <a:ext cx="10750581" cy="1325563"/>
          </a:xfrm>
          <a:prstGeom prst="rect">
            <a:avLst/>
          </a:prstGeom>
        </p:spPr>
        <p:txBody>
          <a:bodyPr vert="horz" lIns="0" tIns="0" rIns="0" bIns="0" rtlCol="0" anchor="b">
            <a:noAutofit/>
          </a:bodyPr>
          <a:lstStyle/>
          <a:p>
            <a:r>
              <a:rPr lang="nb-NO" noProof="0"/>
              <a:t>Tittel </a:t>
            </a:r>
          </a:p>
        </p:txBody>
      </p:sp>
      <p:sp>
        <p:nvSpPr>
          <p:cNvPr id="3" name="Text Placeholder 2"/>
          <p:cNvSpPr>
            <a:spLocks noGrp="1"/>
          </p:cNvSpPr>
          <p:nvPr>
            <p:ph type="body" idx="1"/>
          </p:nvPr>
        </p:nvSpPr>
        <p:spPr>
          <a:xfrm>
            <a:off x="733411" y="3135969"/>
            <a:ext cx="10750581" cy="2587068"/>
          </a:xfrm>
          <a:prstGeom prst="rect">
            <a:avLst/>
          </a:prstGeom>
        </p:spPr>
        <p:txBody>
          <a:bodyPr vert="horz" lIns="0" tIns="0" rIns="0" bIns="0" rtlCol="0">
            <a:noAutofit/>
          </a:bodyPr>
          <a:lstStyle/>
          <a:p>
            <a:pPr lvl="0"/>
            <a:r>
              <a:rPr lang="nb-NO" noProof="0"/>
              <a:t>SClick to edit Master text styles</a:t>
            </a:r>
          </a:p>
          <a:p>
            <a:pPr lvl="1"/>
            <a:r>
              <a:rPr lang="nb-NO" noProof="0"/>
              <a:t>lSecond level</a:t>
            </a:r>
          </a:p>
          <a:p>
            <a:pPr lvl="2"/>
            <a:r>
              <a:rPr lang="nb-NO" noProof="0"/>
              <a:t>Third level</a:t>
            </a:r>
          </a:p>
          <a:p>
            <a:pPr lvl="3"/>
            <a:r>
              <a:rPr lang="nb-NO" noProof="0"/>
              <a:t>Fourth level</a:t>
            </a:r>
          </a:p>
          <a:p>
            <a:pPr lvl="4"/>
            <a:r>
              <a:rPr lang="nb-NO" noProof="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noProof="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noProof="0"/>
          </a:p>
        </p:txBody>
      </p:sp>
      <p:sp>
        <p:nvSpPr>
          <p:cNvPr id="6" name="Slide Number Placeholder 5"/>
          <p:cNvSpPr>
            <a:spLocks noGrp="1"/>
          </p:cNvSpPr>
          <p:nvPr>
            <p:ph type="sldNum" sz="quarter" idx="4"/>
          </p:nvPr>
        </p:nvSpPr>
        <p:spPr>
          <a:xfrm>
            <a:off x="10738224" y="6356350"/>
            <a:ext cx="745768" cy="238111"/>
          </a:xfrm>
          <a:prstGeom prst="rect">
            <a:avLst/>
          </a:prstGeom>
        </p:spPr>
        <p:txBody>
          <a:bodyPr vert="horz" lIns="0" tIns="0" rIns="0" bIns="0" rtlCol="0" anchor="b"/>
          <a:lstStyle>
            <a:lvl1pPr algn="r">
              <a:defRPr sz="1200" b="1">
                <a:solidFill>
                  <a:srgbClr val="666465"/>
                </a:solidFill>
              </a:defRPr>
            </a:lvl1pPr>
          </a:lstStyle>
          <a:p>
            <a:fld id="{A0269F28-EAEE-46E9-879B-415EFE472FE5}" type="slidenum">
              <a:rPr lang="nb-NO" smtClean="0"/>
              <a:pPr/>
              <a:t>‹#›</a:t>
            </a:fld>
            <a:endParaRPr lang="nb-NO" dirty="0"/>
          </a:p>
        </p:txBody>
      </p:sp>
      <p:pic>
        <p:nvPicPr>
          <p:cNvPr id="10" name="Graphic 9">
            <a:extLst>
              <a:ext uri="{FF2B5EF4-FFF2-40B4-BE49-F238E27FC236}">
                <a16:creationId xmlns:a16="http://schemas.microsoft.com/office/drawing/2014/main" id="{AAECD0F2-DCB6-A13D-603E-07837D50A27C}"/>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467984" y="415742"/>
            <a:ext cx="3016007" cy="333624"/>
          </a:xfrm>
          <a:prstGeom prst="rect">
            <a:avLst/>
          </a:prstGeom>
        </p:spPr>
      </p:pic>
    </p:spTree>
    <p:extLst>
      <p:ext uri="{BB962C8B-B14F-4D97-AF65-F5344CB8AC3E}">
        <p14:creationId xmlns:p14="http://schemas.microsoft.com/office/powerpoint/2010/main" val="81301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65" r:id="rId5"/>
    <p:sldLayoutId id="2147483663" r:id="rId6"/>
    <p:sldLayoutId id="2147483664" r:id="rId7"/>
    <p:sldLayoutId id="2147483666" r:id="rId8"/>
    <p:sldLayoutId id="2147483675" r:id="rId9"/>
    <p:sldLayoutId id="2147483676" r:id="rId10"/>
    <p:sldLayoutId id="2147483668" r:id="rId11"/>
    <p:sldLayoutId id="2147483677" r:id="rId12"/>
    <p:sldLayoutId id="2147483679" r:id="rId13"/>
    <p:sldLayoutId id="2147483680" r:id="rId14"/>
    <p:sldLayoutId id="2147483669"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Lst>
  <p:hf hdr="0"/>
  <p:txStyles>
    <p:title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p:titleStyle>
    <p:bodyStyle>
      <a:lvl1pPr marL="228611" indent="-228611" algn="l" defTabSz="914446" rtl="0" eaLnBrk="1" latinLnBrk="0" hangingPunct="1">
        <a:lnSpc>
          <a:spcPct val="120000"/>
        </a:lnSpc>
        <a:spcBef>
          <a:spcPts val="1000"/>
        </a:spcBef>
        <a:buSzPct val="100000"/>
        <a:buFont typeface="Arial" panose="020B0604020202020204" pitchFamily="34" charset="0"/>
        <a:buChar char="•"/>
        <a:defRPr sz="1900" kern="1200">
          <a:solidFill>
            <a:schemeClr val="tx1"/>
          </a:solidFill>
          <a:latin typeface="+mn-lt"/>
          <a:ea typeface="+mn-ea"/>
          <a:cs typeface="+mn-cs"/>
        </a:defRPr>
      </a:lvl1pPr>
      <a:lvl2pPr marL="685834" indent="-228611" algn="l" defTabSz="914446" rtl="0" eaLnBrk="1" latinLnBrk="0" hangingPunct="1">
        <a:lnSpc>
          <a:spcPct val="120000"/>
        </a:lnSpc>
        <a:spcBef>
          <a:spcPts val="150"/>
        </a:spcBef>
        <a:buSzPct val="100000"/>
        <a:buFont typeface="Arial" panose="020B0604020202020204" pitchFamily="34" charset="0"/>
        <a:buChar char="•"/>
        <a:defRPr sz="1900" kern="1200">
          <a:solidFill>
            <a:schemeClr val="tx1"/>
          </a:solidFill>
          <a:latin typeface="+mn-lt"/>
          <a:ea typeface="+mn-ea"/>
          <a:cs typeface="+mn-cs"/>
        </a:defRPr>
      </a:lvl2pPr>
      <a:lvl3pPr marL="1143057"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3pPr>
      <a:lvl4pPr marL="1600280"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4pPr>
      <a:lvl5pPr marL="2057503"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2B5EE5EC-ECE0-133C-A722-F7854F87E219}"/>
              </a:ext>
            </a:extLst>
          </p:cNvPr>
          <p:cNvSpPr>
            <a:spLocks noGrp="1"/>
          </p:cNvSpPr>
          <p:nvPr>
            <p:ph type="ctrTitle"/>
          </p:nvPr>
        </p:nvSpPr>
        <p:spPr>
          <a:xfrm>
            <a:off x="5182077" y="1268486"/>
            <a:ext cx="6301916" cy="2387600"/>
          </a:xfrm>
        </p:spPr>
        <p:txBody>
          <a:bodyPr anchor="b">
            <a:normAutofit/>
          </a:bodyPr>
          <a:lstStyle/>
          <a:p>
            <a:r>
              <a:rPr lang="nb-NO" dirty="0"/>
              <a:t>Inkludering og rekruttering</a:t>
            </a:r>
          </a:p>
        </p:txBody>
      </p:sp>
      <p:sp>
        <p:nvSpPr>
          <p:cNvPr id="14" name="Subtitle 2">
            <a:extLst>
              <a:ext uri="{FF2B5EF4-FFF2-40B4-BE49-F238E27FC236}">
                <a16:creationId xmlns:a16="http://schemas.microsoft.com/office/drawing/2014/main" id="{3E57E8BF-8B7D-C43C-5FA2-5E82A2819167}"/>
              </a:ext>
            </a:extLst>
          </p:cNvPr>
          <p:cNvSpPr>
            <a:spLocks noGrp="1"/>
          </p:cNvSpPr>
          <p:nvPr>
            <p:ph type="subTitle" idx="1"/>
          </p:nvPr>
        </p:nvSpPr>
        <p:spPr>
          <a:xfrm>
            <a:off x="5182077" y="3940886"/>
            <a:ext cx="6301916" cy="1655762"/>
          </a:xfrm>
        </p:spPr>
        <p:txBody>
          <a:bodyPr/>
          <a:lstStyle/>
          <a:p>
            <a:endParaRPr lang="en-US"/>
          </a:p>
        </p:txBody>
      </p:sp>
      <p:pic>
        <p:nvPicPr>
          <p:cNvPr id="10" name="Plassholder for bilde 9" descr="Et bilde som inneholder klær, person, jeans, smil&#10;&#10;Automatisk generert beskrivelse">
            <a:extLst>
              <a:ext uri="{FF2B5EF4-FFF2-40B4-BE49-F238E27FC236}">
                <a16:creationId xmlns:a16="http://schemas.microsoft.com/office/drawing/2014/main" id="{620372F4-9A61-BE77-5942-0D6BED082C1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2530" t="-29" r="19580" b="29"/>
          <a:stretch/>
        </p:blipFill>
        <p:spPr>
          <a:xfrm>
            <a:off x="734314" y="730335"/>
            <a:ext cx="3876386" cy="5394156"/>
          </a:xfrm>
        </p:spPr>
      </p:pic>
    </p:spTree>
    <p:extLst>
      <p:ext uri="{BB962C8B-B14F-4D97-AF65-F5344CB8AC3E}">
        <p14:creationId xmlns:p14="http://schemas.microsoft.com/office/powerpoint/2010/main" val="1932387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981CDC8C-383E-270D-817F-CBE6D573D823}"/>
              </a:ext>
            </a:extLst>
          </p:cNvPr>
          <p:cNvSpPr>
            <a:spLocks noGrp="1"/>
          </p:cNvSpPr>
          <p:nvPr>
            <p:ph type="title"/>
          </p:nvPr>
        </p:nvSpPr>
        <p:spPr>
          <a:xfrm>
            <a:off x="6844142" y="1498732"/>
            <a:ext cx="4639850" cy="1325563"/>
          </a:xfrm>
        </p:spPr>
        <p:txBody>
          <a:bodyPr anchor="b">
            <a:normAutofit/>
          </a:bodyPr>
          <a:lstStyle/>
          <a:p>
            <a:r>
              <a:rPr lang="nb-NO" dirty="0"/>
              <a:t>Hvorfor inkludere flere?</a:t>
            </a:r>
          </a:p>
        </p:txBody>
      </p:sp>
      <p:sp>
        <p:nvSpPr>
          <p:cNvPr id="2" name="Plassholder for lysbildenummer 1">
            <a:extLst>
              <a:ext uri="{FF2B5EF4-FFF2-40B4-BE49-F238E27FC236}">
                <a16:creationId xmlns:a16="http://schemas.microsoft.com/office/drawing/2014/main" id="{F188BE91-F434-CFCA-C0A9-23C5D01BA445}"/>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10</a:t>
            </a:fld>
            <a:endParaRPr lang="nb-NO"/>
          </a:p>
        </p:txBody>
      </p:sp>
      <p:pic>
        <p:nvPicPr>
          <p:cNvPr id="8" name="Bilde 7" descr="Et bilde som inneholder himmel, klær, utendørs, sky&#10;&#10;Automatisk generert beskrivelse">
            <a:extLst>
              <a:ext uri="{FF2B5EF4-FFF2-40B4-BE49-F238E27FC236}">
                <a16:creationId xmlns:a16="http://schemas.microsoft.com/office/drawing/2014/main" id="{96FEAE3E-36A8-661C-28E4-FB003B3EB11B}"/>
              </a:ext>
            </a:extLst>
          </p:cNvPr>
          <p:cNvPicPr>
            <a:picLocks noChangeAspect="1"/>
          </p:cNvPicPr>
          <p:nvPr/>
        </p:nvPicPr>
        <p:blipFill rotWithShape="1">
          <a:blip r:embed="rId3">
            <a:extLst>
              <a:ext uri="{28A0092B-C50C-407E-A947-70E740481C1C}">
                <a14:useLocalDpi xmlns:a14="http://schemas.microsoft.com/office/drawing/2010/main" val="0"/>
              </a:ext>
            </a:extLst>
          </a:blip>
          <a:srcRect l="7627" r="35068" b="-1"/>
          <a:stretch/>
        </p:blipFill>
        <p:spPr>
          <a:xfrm>
            <a:off x="732727" y="732716"/>
            <a:ext cx="4623402" cy="5385423"/>
          </a:xfrm>
          <a:prstGeom prst="rect">
            <a:avLst/>
          </a:prstGeom>
          <a:noFill/>
        </p:spPr>
      </p:pic>
      <p:sp>
        <p:nvSpPr>
          <p:cNvPr id="7" name="Plassholder for innhold 6">
            <a:extLst>
              <a:ext uri="{FF2B5EF4-FFF2-40B4-BE49-F238E27FC236}">
                <a16:creationId xmlns:a16="http://schemas.microsoft.com/office/drawing/2014/main" id="{F874657C-80B7-F6B4-9559-D2112FDBE953}"/>
              </a:ext>
            </a:extLst>
          </p:cNvPr>
          <p:cNvSpPr>
            <a:spLocks noGrp="1"/>
          </p:cNvSpPr>
          <p:nvPr>
            <p:ph type="body" sz="quarter" idx="15"/>
          </p:nvPr>
        </p:nvSpPr>
        <p:spPr>
          <a:xfrm>
            <a:off x="6844143" y="3135969"/>
            <a:ext cx="4639850" cy="2587068"/>
          </a:xfrm>
        </p:spPr>
        <p:txBody>
          <a:bodyPr>
            <a:normAutofit/>
          </a:bodyPr>
          <a:lstStyle/>
          <a:p>
            <a:pPr marL="0" indent="0">
              <a:buNone/>
            </a:pPr>
            <a:r>
              <a:rPr lang="nb-NO" b="1" dirty="0"/>
              <a:t>Mer legitimitet i samfunnet</a:t>
            </a:r>
          </a:p>
          <a:p>
            <a:pPr marL="0" indent="0">
              <a:buNone/>
            </a:pPr>
            <a:r>
              <a:rPr lang="nb-NO" i="0" dirty="0">
                <a:effectLst/>
              </a:rPr>
              <a:t>Ved å være større og mangfoldig får vi større gjennomslag!</a:t>
            </a:r>
            <a:endParaRPr lang="nb-NO" dirty="0"/>
          </a:p>
        </p:txBody>
      </p:sp>
    </p:spTree>
    <p:extLst>
      <p:ext uri="{BB962C8B-B14F-4D97-AF65-F5344CB8AC3E}">
        <p14:creationId xmlns:p14="http://schemas.microsoft.com/office/powerpoint/2010/main" val="2666305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981CDC8C-383E-270D-817F-CBE6D573D823}"/>
              </a:ext>
            </a:extLst>
          </p:cNvPr>
          <p:cNvSpPr>
            <a:spLocks noGrp="1"/>
          </p:cNvSpPr>
          <p:nvPr>
            <p:ph type="title"/>
          </p:nvPr>
        </p:nvSpPr>
        <p:spPr>
          <a:xfrm>
            <a:off x="6844142" y="1498732"/>
            <a:ext cx="4639850" cy="1325563"/>
          </a:xfrm>
        </p:spPr>
        <p:txBody>
          <a:bodyPr anchor="b">
            <a:normAutofit/>
          </a:bodyPr>
          <a:lstStyle/>
          <a:p>
            <a:r>
              <a:rPr lang="nb-NO" dirty="0"/>
              <a:t>Hvorfor inkludere flere?</a:t>
            </a:r>
          </a:p>
        </p:txBody>
      </p:sp>
      <p:sp>
        <p:nvSpPr>
          <p:cNvPr id="2" name="Plassholder for lysbildenummer 1">
            <a:extLst>
              <a:ext uri="{FF2B5EF4-FFF2-40B4-BE49-F238E27FC236}">
                <a16:creationId xmlns:a16="http://schemas.microsoft.com/office/drawing/2014/main" id="{F188BE91-F434-CFCA-C0A9-23C5D01BA445}"/>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11</a:t>
            </a:fld>
            <a:endParaRPr lang="nb-NO"/>
          </a:p>
        </p:txBody>
      </p:sp>
      <p:pic>
        <p:nvPicPr>
          <p:cNvPr id="8" name="Bilde 7" descr="Et bilde som inneholder klær, utendørs, grunn, person&#10;&#10;Automatisk generert beskrivelse">
            <a:extLst>
              <a:ext uri="{FF2B5EF4-FFF2-40B4-BE49-F238E27FC236}">
                <a16:creationId xmlns:a16="http://schemas.microsoft.com/office/drawing/2014/main" id="{2737EECC-6727-A66B-832C-DEC0452BB9F5}"/>
              </a:ext>
            </a:extLst>
          </p:cNvPr>
          <p:cNvPicPr>
            <a:picLocks noChangeAspect="1"/>
          </p:cNvPicPr>
          <p:nvPr/>
        </p:nvPicPr>
        <p:blipFill rotWithShape="1">
          <a:blip r:embed="rId3">
            <a:extLst>
              <a:ext uri="{28A0092B-C50C-407E-A947-70E740481C1C}">
                <a14:useLocalDpi xmlns:a14="http://schemas.microsoft.com/office/drawing/2010/main" val="0"/>
              </a:ext>
            </a:extLst>
          </a:blip>
          <a:srcRect l="24252" r="18442" b="-1"/>
          <a:stretch/>
        </p:blipFill>
        <p:spPr>
          <a:xfrm>
            <a:off x="732727" y="732716"/>
            <a:ext cx="4623402" cy="5385423"/>
          </a:xfrm>
          <a:prstGeom prst="rect">
            <a:avLst/>
          </a:prstGeom>
          <a:noFill/>
        </p:spPr>
      </p:pic>
      <p:sp>
        <p:nvSpPr>
          <p:cNvPr id="7" name="Plassholder for innhold 6">
            <a:extLst>
              <a:ext uri="{FF2B5EF4-FFF2-40B4-BE49-F238E27FC236}">
                <a16:creationId xmlns:a16="http://schemas.microsoft.com/office/drawing/2014/main" id="{F874657C-80B7-F6B4-9559-D2112FDBE953}"/>
              </a:ext>
            </a:extLst>
          </p:cNvPr>
          <p:cNvSpPr>
            <a:spLocks noGrp="1"/>
          </p:cNvSpPr>
          <p:nvPr>
            <p:ph type="body" sz="quarter" idx="15"/>
          </p:nvPr>
        </p:nvSpPr>
        <p:spPr>
          <a:xfrm>
            <a:off x="6844143" y="3135969"/>
            <a:ext cx="4639850" cy="2587068"/>
          </a:xfrm>
        </p:spPr>
        <p:txBody>
          <a:bodyPr>
            <a:normAutofit/>
          </a:bodyPr>
          <a:lstStyle/>
          <a:p>
            <a:pPr marL="0" indent="0">
              <a:buNone/>
            </a:pPr>
            <a:r>
              <a:rPr lang="nb-NO" b="1" dirty="0"/>
              <a:t>Perspektiver og fornyelse av aktivitet</a:t>
            </a:r>
          </a:p>
          <a:p>
            <a:pPr marL="0" indent="0">
              <a:buNone/>
            </a:pPr>
            <a:r>
              <a:rPr lang="nb-NO" i="0" dirty="0">
                <a:effectLst/>
              </a:rPr>
              <a:t>Argumentene blir sterkere, aktivitetene mer inkluderende og uttrykksmåtene mer reflekterte.</a:t>
            </a:r>
            <a:endParaRPr lang="nb-NO" dirty="0"/>
          </a:p>
        </p:txBody>
      </p:sp>
    </p:spTree>
    <p:extLst>
      <p:ext uri="{BB962C8B-B14F-4D97-AF65-F5344CB8AC3E}">
        <p14:creationId xmlns:p14="http://schemas.microsoft.com/office/powerpoint/2010/main" val="3349899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981CDC8C-383E-270D-817F-CBE6D573D823}"/>
              </a:ext>
            </a:extLst>
          </p:cNvPr>
          <p:cNvSpPr>
            <a:spLocks noGrp="1"/>
          </p:cNvSpPr>
          <p:nvPr>
            <p:ph type="title"/>
          </p:nvPr>
        </p:nvSpPr>
        <p:spPr>
          <a:xfrm>
            <a:off x="6844142" y="1498732"/>
            <a:ext cx="4639850" cy="1325563"/>
          </a:xfrm>
        </p:spPr>
        <p:txBody>
          <a:bodyPr anchor="b">
            <a:normAutofit/>
          </a:bodyPr>
          <a:lstStyle/>
          <a:p>
            <a:r>
              <a:rPr lang="nb-NO" dirty="0"/>
              <a:t>Hvorfor inkludere flere?</a:t>
            </a:r>
          </a:p>
        </p:txBody>
      </p:sp>
      <p:sp>
        <p:nvSpPr>
          <p:cNvPr id="2" name="Plassholder for lysbildenummer 1">
            <a:extLst>
              <a:ext uri="{FF2B5EF4-FFF2-40B4-BE49-F238E27FC236}">
                <a16:creationId xmlns:a16="http://schemas.microsoft.com/office/drawing/2014/main" id="{F188BE91-F434-CFCA-C0A9-23C5D01BA445}"/>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12</a:t>
            </a:fld>
            <a:endParaRPr lang="nb-NO"/>
          </a:p>
        </p:txBody>
      </p:sp>
      <p:pic>
        <p:nvPicPr>
          <p:cNvPr id="2050" name="Picture 2" descr="Leder Truls Gulowsen og medlemmer av Naturvernforbundet som snakker sammen">
            <a:extLst>
              <a:ext uri="{FF2B5EF4-FFF2-40B4-BE49-F238E27FC236}">
                <a16:creationId xmlns:a16="http://schemas.microsoft.com/office/drawing/2014/main" id="{90C04503-55E2-196E-DC2F-2DABBA983C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82" t="-66" r="33613" b="65"/>
          <a:stretch/>
        </p:blipFill>
        <p:spPr bwMode="auto">
          <a:xfrm>
            <a:off x="732727" y="732716"/>
            <a:ext cx="4623402" cy="5385423"/>
          </a:xfrm>
          <a:prstGeom prst="rect">
            <a:avLst/>
          </a:prstGeom>
          <a:solidFill>
            <a:srgbClr val="FFFFFF"/>
          </a:solidFill>
        </p:spPr>
      </p:pic>
      <p:sp>
        <p:nvSpPr>
          <p:cNvPr id="7" name="Plassholder for innhold 6">
            <a:extLst>
              <a:ext uri="{FF2B5EF4-FFF2-40B4-BE49-F238E27FC236}">
                <a16:creationId xmlns:a16="http://schemas.microsoft.com/office/drawing/2014/main" id="{F874657C-80B7-F6B4-9559-D2112FDBE953}"/>
              </a:ext>
            </a:extLst>
          </p:cNvPr>
          <p:cNvSpPr>
            <a:spLocks noGrp="1"/>
          </p:cNvSpPr>
          <p:nvPr>
            <p:ph type="body" sz="quarter" idx="15"/>
          </p:nvPr>
        </p:nvSpPr>
        <p:spPr>
          <a:xfrm>
            <a:off x="6844143" y="3135969"/>
            <a:ext cx="4639850" cy="2587068"/>
          </a:xfrm>
        </p:spPr>
        <p:txBody>
          <a:bodyPr>
            <a:normAutofit/>
          </a:bodyPr>
          <a:lstStyle/>
          <a:p>
            <a:pPr marL="0" indent="0">
              <a:buNone/>
            </a:pPr>
            <a:r>
              <a:rPr lang="nb-NO" b="1" dirty="0"/>
              <a:t>Engasjere enkeltmennesker</a:t>
            </a:r>
          </a:p>
          <a:p>
            <a:pPr marL="0" indent="0">
              <a:buNone/>
            </a:pPr>
            <a:r>
              <a:rPr lang="nb-NO" i="0" dirty="0">
                <a:effectLst/>
              </a:rPr>
              <a:t>Vi når flere ved å være et mangfoldig lag!</a:t>
            </a:r>
            <a:endParaRPr lang="nb-NO" dirty="0"/>
          </a:p>
        </p:txBody>
      </p:sp>
    </p:spTree>
    <p:extLst>
      <p:ext uri="{BB962C8B-B14F-4D97-AF65-F5344CB8AC3E}">
        <p14:creationId xmlns:p14="http://schemas.microsoft.com/office/powerpoint/2010/main" val="1513872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669FA333-64E9-3761-B828-C35953A29B17}"/>
              </a:ext>
            </a:extLst>
          </p:cNvPr>
          <p:cNvSpPr>
            <a:spLocks noGrp="1"/>
          </p:cNvSpPr>
          <p:nvPr>
            <p:ph type="ctrTitle"/>
          </p:nvPr>
        </p:nvSpPr>
        <p:spPr>
          <a:xfrm>
            <a:off x="5182077" y="1268486"/>
            <a:ext cx="6301916" cy="2387600"/>
          </a:xfrm>
        </p:spPr>
        <p:txBody>
          <a:bodyPr anchor="b">
            <a:normAutofit/>
          </a:bodyPr>
          <a:lstStyle/>
          <a:p>
            <a:r>
              <a:rPr lang="nb-NO" dirty="0"/>
              <a:t>Del 2: definere mål</a:t>
            </a:r>
          </a:p>
        </p:txBody>
      </p:sp>
      <p:pic>
        <p:nvPicPr>
          <p:cNvPr id="15" name="Plassholder for bilde 14" descr="Et bilde som inneholder gress, person, utendørs, klær&#10;&#10;Automatisk generert beskrivelse">
            <a:extLst>
              <a:ext uri="{FF2B5EF4-FFF2-40B4-BE49-F238E27FC236}">
                <a16:creationId xmlns:a16="http://schemas.microsoft.com/office/drawing/2014/main" id="{FD45E1C1-BCE2-3EDC-ABF3-FB1E6E33CC4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6025" r="26025"/>
          <a:stretch/>
        </p:blipFill>
        <p:spPr>
          <a:xfrm>
            <a:off x="735055" y="730335"/>
            <a:ext cx="3874903" cy="5394156"/>
          </a:xfrm>
          <a:noFill/>
        </p:spPr>
      </p:pic>
      <p:sp>
        <p:nvSpPr>
          <p:cNvPr id="2" name="Plassholder for lysbildenummer 1" hidden="1">
            <a:extLst>
              <a:ext uri="{FF2B5EF4-FFF2-40B4-BE49-F238E27FC236}">
                <a16:creationId xmlns:a16="http://schemas.microsoft.com/office/drawing/2014/main" id="{A5F871BA-D343-573F-725F-CE30A122C633}"/>
              </a:ext>
            </a:extLst>
          </p:cNvPr>
          <p:cNvSpPr>
            <a:spLocks noGrp="1"/>
          </p:cNvSpPr>
          <p:nvPr>
            <p:ph type="sldNum" sz="quarter" idx="4294967295"/>
          </p:nvPr>
        </p:nvSpPr>
        <p:spPr>
          <a:xfrm>
            <a:off x="10738224" y="6356350"/>
            <a:ext cx="745768" cy="238111"/>
          </a:xfrm>
        </p:spPr>
        <p:txBody>
          <a:bodyPr/>
          <a:lstStyle/>
          <a:p>
            <a:pPr>
              <a:spcAft>
                <a:spcPts val="600"/>
              </a:spcAft>
            </a:pPr>
            <a:fld id="{A0269F28-EAEE-46E9-879B-415EFE472FE5}" type="slidenum">
              <a:rPr lang="nb-NO" smtClean="0"/>
              <a:pPr>
                <a:spcAft>
                  <a:spcPts val="600"/>
                </a:spcAft>
              </a:pPr>
              <a:t>13</a:t>
            </a:fld>
            <a:endParaRPr lang="nb-NO"/>
          </a:p>
        </p:txBody>
      </p:sp>
    </p:spTree>
    <p:extLst>
      <p:ext uri="{BB962C8B-B14F-4D97-AF65-F5344CB8AC3E}">
        <p14:creationId xmlns:p14="http://schemas.microsoft.com/office/powerpoint/2010/main" val="3945288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933D72-0936-15E8-1E5B-B0763B42BC90}"/>
              </a:ext>
            </a:extLst>
          </p:cNvPr>
          <p:cNvSpPr>
            <a:spLocks noGrp="1"/>
          </p:cNvSpPr>
          <p:nvPr>
            <p:ph type="ctrTitle"/>
          </p:nvPr>
        </p:nvSpPr>
        <p:spPr>
          <a:xfrm>
            <a:off x="5182077" y="1268486"/>
            <a:ext cx="6301916" cy="2387600"/>
          </a:xfrm>
        </p:spPr>
        <p:txBody>
          <a:bodyPr anchor="b">
            <a:normAutofit/>
          </a:bodyPr>
          <a:lstStyle/>
          <a:p>
            <a:r>
              <a:rPr lang="nb-NO" dirty="0"/>
              <a:t>Hva gjør vi bra?</a:t>
            </a:r>
          </a:p>
        </p:txBody>
      </p:sp>
      <p:sp>
        <p:nvSpPr>
          <p:cNvPr id="3" name="Undertittel 2">
            <a:extLst>
              <a:ext uri="{FF2B5EF4-FFF2-40B4-BE49-F238E27FC236}">
                <a16:creationId xmlns:a16="http://schemas.microsoft.com/office/drawing/2014/main" id="{5B8CAEE6-A6C1-CF60-3DFF-EAA5D2995A48}"/>
              </a:ext>
            </a:extLst>
          </p:cNvPr>
          <p:cNvSpPr>
            <a:spLocks noGrp="1"/>
          </p:cNvSpPr>
          <p:nvPr>
            <p:ph type="subTitle" idx="1"/>
          </p:nvPr>
        </p:nvSpPr>
        <p:spPr>
          <a:xfrm>
            <a:off x="5182077" y="3940886"/>
            <a:ext cx="6301916" cy="1655762"/>
          </a:xfrm>
        </p:spPr>
        <p:txBody>
          <a:bodyPr>
            <a:normAutofit/>
          </a:bodyPr>
          <a:lstStyle/>
          <a:p>
            <a:pPr marL="342900" indent="-342900" rtl="0" fontAlgn="base">
              <a:lnSpc>
                <a:spcPct val="110000"/>
              </a:lnSpc>
              <a:spcAft>
                <a:spcPts val="600"/>
              </a:spcAft>
              <a:buFont typeface="Arial" panose="020B0604020202020204" pitchFamily="34" charset="0"/>
              <a:buChar char="•"/>
            </a:pPr>
            <a:r>
              <a:rPr lang="nb-NO" b="0" i="0">
                <a:effectLst/>
              </a:rPr>
              <a:t>Hva gjør vi allerede bra for å rekruttere flere og aktivisere medlemmer?</a:t>
            </a:r>
            <a:br>
              <a:rPr lang="nb-NO" b="0" i="0">
                <a:effectLst/>
              </a:rPr>
            </a:br>
            <a:endParaRPr lang="nb-NO" b="0" i="0">
              <a:effectLst/>
            </a:endParaRPr>
          </a:p>
          <a:p>
            <a:pPr marL="342900" indent="-342900" rtl="0" fontAlgn="base">
              <a:lnSpc>
                <a:spcPct val="110000"/>
              </a:lnSpc>
              <a:spcAft>
                <a:spcPts val="600"/>
              </a:spcAft>
              <a:buFont typeface="Arial" panose="020B0604020202020204" pitchFamily="34" charset="0"/>
              <a:buChar char="•"/>
            </a:pPr>
            <a:r>
              <a:rPr lang="nb-NO" b="0" i="0">
                <a:effectLst/>
              </a:rPr>
              <a:t>Har vi gjennomført noen nye aktiviteter i år, eller sett nye mennesker som deltar på ting vi har arrangert? </a:t>
            </a:r>
          </a:p>
        </p:txBody>
      </p:sp>
      <p:pic>
        <p:nvPicPr>
          <p:cNvPr id="5" name="Bilde 4" descr="Et bilde som inneholder utendørs, gress, vandring, folk&#10;&#10;Automatisk generert beskrivelse">
            <a:extLst>
              <a:ext uri="{FF2B5EF4-FFF2-40B4-BE49-F238E27FC236}">
                <a16:creationId xmlns:a16="http://schemas.microsoft.com/office/drawing/2014/main" id="{AE3B0DDC-A76B-EA38-4C81-A50F92036349}"/>
              </a:ext>
            </a:extLst>
          </p:cNvPr>
          <p:cNvPicPr>
            <a:picLocks noChangeAspect="1"/>
          </p:cNvPicPr>
          <p:nvPr/>
        </p:nvPicPr>
        <p:blipFill rotWithShape="1">
          <a:blip r:embed="rId3">
            <a:extLst>
              <a:ext uri="{28A0092B-C50C-407E-A947-70E740481C1C}">
                <a14:useLocalDpi xmlns:a14="http://schemas.microsoft.com/office/drawing/2010/main" val="0"/>
              </a:ext>
            </a:extLst>
          </a:blip>
          <a:srcRect l="27741" r="24291" b="1"/>
          <a:stretch/>
        </p:blipFill>
        <p:spPr>
          <a:xfrm>
            <a:off x="734314" y="730335"/>
            <a:ext cx="3876386" cy="5394156"/>
          </a:xfrm>
          <a:prstGeom prst="rect">
            <a:avLst/>
          </a:prstGeom>
          <a:noFill/>
        </p:spPr>
      </p:pic>
    </p:spTree>
    <p:extLst>
      <p:ext uri="{BB962C8B-B14F-4D97-AF65-F5344CB8AC3E}">
        <p14:creationId xmlns:p14="http://schemas.microsoft.com/office/powerpoint/2010/main" val="2753995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933D72-0936-15E8-1E5B-B0763B42BC90}"/>
              </a:ext>
            </a:extLst>
          </p:cNvPr>
          <p:cNvSpPr>
            <a:spLocks noGrp="1"/>
          </p:cNvSpPr>
          <p:nvPr>
            <p:ph type="ctrTitle"/>
          </p:nvPr>
        </p:nvSpPr>
        <p:spPr>
          <a:xfrm>
            <a:off x="5182077" y="1268486"/>
            <a:ext cx="6301916" cy="2387600"/>
          </a:xfrm>
        </p:spPr>
        <p:txBody>
          <a:bodyPr anchor="b">
            <a:normAutofit/>
          </a:bodyPr>
          <a:lstStyle/>
          <a:p>
            <a:r>
              <a:rPr lang="nb-NO" dirty="0"/>
              <a:t>Hva vil vi forbedre?</a:t>
            </a:r>
          </a:p>
        </p:txBody>
      </p:sp>
      <p:sp>
        <p:nvSpPr>
          <p:cNvPr id="3" name="Undertittel 2">
            <a:extLst>
              <a:ext uri="{FF2B5EF4-FFF2-40B4-BE49-F238E27FC236}">
                <a16:creationId xmlns:a16="http://schemas.microsoft.com/office/drawing/2014/main" id="{5B8CAEE6-A6C1-CF60-3DFF-EAA5D2995A48}"/>
              </a:ext>
            </a:extLst>
          </p:cNvPr>
          <p:cNvSpPr>
            <a:spLocks noGrp="1"/>
          </p:cNvSpPr>
          <p:nvPr>
            <p:ph type="subTitle" idx="1"/>
          </p:nvPr>
        </p:nvSpPr>
        <p:spPr>
          <a:xfrm>
            <a:off x="5182077" y="3940886"/>
            <a:ext cx="6301916" cy="1655762"/>
          </a:xfrm>
        </p:spPr>
        <p:txBody>
          <a:bodyPr>
            <a:normAutofit/>
          </a:bodyPr>
          <a:lstStyle/>
          <a:p>
            <a:pPr>
              <a:spcAft>
                <a:spcPts val="600"/>
              </a:spcAft>
            </a:pPr>
            <a:r>
              <a:rPr lang="nb-NO"/>
              <a:t>Hvordan kan vi bidra til at flest mulig får til å delta i våre aktiviteter?</a:t>
            </a:r>
          </a:p>
        </p:txBody>
      </p:sp>
      <p:pic>
        <p:nvPicPr>
          <p:cNvPr id="12" name="Plassholder for bilde 11" descr="Et bilde som inneholder utendørs, person, klær, tre&#10;&#10;Automatisk generert beskrivelse">
            <a:extLst>
              <a:ext uri="{FF2B5EF4-FFF2-40B4-BE49-F238E27FC236}">
                <a16:creationId xmlns:a16="http://schemas.microsoft.com/office/drawing/2014/main" id="{42F25659-D919-4055-0187-CE1BA0BCF88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0599" r="31613" b="1"/>
          <a:stretch/>
        </p:blipFill>
        <p:spPr>
          <a:xfrm>
            <a:off x="734314" y="730335"/>
            <a:ext cx="3876386" cy="5394156"/>
          </a:xfrm>
          <a:noFill/>
        </p:spPr>
      </p:pic>
    </p:spTree>
    <p:extLst>
      <p:ext uri="{BB962C8B-B14F-4D97-AF65-F5344CB8AC3E}">
        <p14:creationId xmlns:p14="http://schemas.microsoft.com/office/powerpoint/2010/main" val="2492448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40744F93-CD82-C618-B3FB-20CC7B5B362F}"/>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16</a:t>
            </a:fld>
            <a:endParaRPr lang="nb-NO"/>
          </a:p>
        </p:txBody>
      </p:sp>
      <p:sp>
        <p:nvSpPr>
          <p:cNvPr id="7" name="Tittel 6">
            <a:extLst>
              <a:ext uri="{FF2B5EF4-FFF2-40B4-BE49-F238E27FC236}">
                <a16:creationId xmlns:a16="http://schemas.microsoft.com/office/drawing/2014/main" id="{04BD6DD9-6751-CC32-A716-A0595FDB9389}"/>
              </a:ext>
            </a:extLst>
          </p:cNvPr>
          <p:cNvSpPr>
            <a:spLocks noGrp="1"/>
          </p:cNvSpPr>
          <p:nvPr>
            <p:ph type="title"/>
          </p:nvPr>
        </p:nvSpPr>
        <p:spPr>
          <a:xfrm>
            <a:off x="733411" y="1498732"/>
            <a:ext cx="4724203" cy="1325563"/>
          </a:xfrm>
        </p:spPr>
        <p:txBody>
          <a:bodyPr anchor="b">
            <a:normAutofit/>
          </a:bodyPr>
          <a:lstStyle/>
          <a:p>
            <a:r>
              <a:rPr lang="nb-NO" dirty="0"/>
              <a:t>Infokvarter</a:t>
            </a:r>
          </a:p>
        </p:txBody>
      </p:sp>
      <p:sp>
        <p:nvSpPr>
          <p:cNvPr id="9" name="Plassholder for tekst 8">
            <a:extLst>
              <a:ext uri="{FF2B5EF4-FFF2-40B4-BE49-F238E27FC236}">
                <a16:creationId xmlns:a16="http://schemas.microsoft.com/office/drawing/2014/main" id="{218595D4-6F75-6ADF-1212-4C8CFA5618F7}"/>
              </a:ext>
            </a:extLst>
          </p:cNvPr>
          <p:cNvSpPr>
            <a:spLocks noGrp="1"/>
          </p:cNvSpPr>
          <p:nvPr>
            <p:ph type="body" sz="quarter" idx="15"/>
          </p:nvPr>
        </p:nvSpPr>
        <p:spPr>
          <a:xfrm>
            <a:off x="733412" y="3128191"/>
            <a:ext cx="4724203" cy="2837656"/>
          </a:xfrm>
        </p:spPr>
        <p:txBody>
          <a:bodyPr>
            <a:normAutofit/>
          </a:bodyPr>
          <a:lstStyle/>
          <a:p>
            <a:pPr rtl="0" fontAlgn="base">
              <a:buFont typeface="Arial" panose="020B0604020202020204" pitchFamily="34" charset="0"/>
              <a:buChar char="•"/>
            </a:pPr>
            <a:r>
              <a:rPr lang="nb-NO" b="0" i="0" dirty="0">
                <a:effectLst/>
              </a:rPr>
              <a:t>Hvordan kan vi legge til rette aktiviteter og spre informasjon for å nå nye medlemmer og målgrupper? </a:t>
            </a:r>
          </a:p>
          <a:p>
            <a:pPr rtl="0" fontAlgn="base">
              <a:buFont typeface="Arial" panose="020B0604020202020204" pitchFamily="34" charset="0"/>
              <a:buChar char="•"/>
            </a:pPr>
            <a:r>
              <a:rPr lang="nb-NO" b="0" i="0" dirty="0">
                <a:effectLst/>
              </a:rPr>
              <a:t>Hvilke grep kan vi ta for å tilgjengeliggjøre informasjon om vår aktivitet? </a:t>
            </a:r>
          </a:p>
          <a:p>
            <a:pPr rtl="0" fontAlgn="base">
              <a:buFont typeface="Arial" panose="020B0604020202020204" pitchFamily="34" charset="0"/>
              <a:buChar char="•"/>
            </a:pPr>
            <a:r>
              <a:rPr lang="nb-NO" b="0" i="0" dirty="0">
                <a:effectLst/>
              </a:rPr>
              <a:t>Hvordan tar vi imot og engasjerer nye medlemmer? </a:t>
            </a:r>
          </a:p>
        </p:txBody>
      </p:sp>
      <p:pic>
        <p:nvPicPr>
          <p:cNvPr id="6" name="Plassholder for bilde 5" descr="Et bilde som inneholder tekst, hatt, tegnefilm, clip art&#10;&#10;Automatisk generert beskrivelse">
            <a:extLst>
              <a:ext uri="{FF2B5EF4-FFF2-40B4-BE49-F238E27FC236}">
                <a16:creationId xmlns:a16="http://schemas.microsoft.com/office/drawing/2014/main" id="{EE6B654F-BBC2-FC1A-D157-67122BA9DAB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r="11111"/>
          <a:stretch/>
        </p:blipFill>
        <p:spPr>
          <a:xfrm>
            <a:off x="6096000" y="0"/>
            <a:ext cx="6096000" cy="6858000"/>
          </a:xfrm>
        </p:spPr>
      </p:pic>
    </p:spTree>
    <p:extLst>
      <p:ext uri="{BB962C8B-B14F-4D97-AF65-F5344CB8AC3E}">
        <p14:creationId xmlns:p14="http://schemas.microsoft.com/office/powerpoint/2010/main" val="3612134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40744F93-CD82-C618-B3FB-20CC7B5B362F}"/>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17</a:t>
            </a:fld>
            <a:endParaRPr lang="nb-NO"/>
          </a:p>
        </p:txBody>
      </p:sp>
      <p:sp>
        <p:nvSpPr>
          <p:cNvPr id="7" name="Tittel 6">
            <a:extLst>
              <a:ext uri="{FF2B5EF4-FFF2-40B4-BE49-F238E27FC236}">
                <a16:creationId xmlns:a16="http://schemas.microsoft.com/office/drawing/2014/main" id="{04BD6DD9-6751-CC32-A716-A0595FDB9389}"/>
              </a:ext>
            </a:extLst>
          </p:cNvPr>
          <p:cNvSpPr>
            <a:spLocks noGrp="1"/>
          </p:cNvSpPr>
          <p:nvPr>
            <p:ph type="title"/>
          </p:nvPr>
        </p:nvSpPr>
        <p:spPr>
          <a:xfrm>
            <a:off x="733411" y="628937"/>
            <a:ext cx="4724203" cy="1325563"/>
          </a:xfrm>
        </p:spPr>
        <p:txBody>
          <a:bodyPr anchor="b">
            <a:normAutofit/>
          </a:bodyPr>
          <a:lstStyle/>
          <a:p>
            <a:r>
              <a:rPr lang="nb-NO" dirty="0"/>
              <a:t>Tilgjengelighet</a:t>
            </a:r>
          </a:p>
        </p:txBody>
      </p:sp>
      <p:sp>
        <p:nvSpPr>
          <p:cNvPr id="9" name="Plassholder for tekst 8">
            <a:extLst>
              <a:ext uri="{FF2B5EF4-FFF2-40B4-BE49-F238E27FC236}">
                <a16:creationId xmlns:a16="http://schemas.microsoft.com/office/drawing/2014/main" id="{218595D4-6F75-6ADF-1212-4C8CFA5618F7}"/>
              </a:ext>
            </a:extLst>
          </p:cNvPr>
          <p:cNvSpPr>
            <a:spLocks noGrp="1"/>
          </p:cNvSpPr>
          <p:nvPr>
            <p:ph type="body" sz="quarter" idx="15"/>
          </p:nvPr>
        </p:nvSpPr>
        <p:spPr>
          <a:xfrm>
            <a:off x="733410" y="2158035"/>
            <a:ext cx="4724203" cy="4071028"/>
          </a:xfrm>
        </p:spPr>
        <p:txBody>
          <a:bodyPr>
            <a:noAutofit/>
          </a:bodyPr>
          <a:lstStyle/>
          <a:p>
            <a:pPr algn="l" rtl="0" fontAlgn="base">
              <a:buFont typeface="Arial" panose="020B0604020202020204" pitchFamily="34" charset="0"/>
              <a:buChar char="•"/>
            </a:pPr>
            <a:r>
              <a:rPr lang="nb-NO" b="0" i="0" dirty="0">
                <a:solidFill>
                  <a:srgbClr val="000000"/>
                </a:solidFill>
                <a:effectLst/>
              </a:rPr>
              <a:t>Hvordan kan vi gi tydelig informasjon om tilrettelegging i våre aktiviteter? </a:t>
            </a:r>
          </a:p>
          <a:p>
            <a:pPr algn="l" rtl="0" fontAlgn="base">
              <a:buFont typeface="Arial" panose="020B0604020202020204" pitchFamily="34" charset="0"/>
              <a:buChar char="•"/>
            </a:pPr>
            <a:r>
              <a:rPr lang="nb-NO" b="0" i="0" dirty="0">
                <a:solidFill>
                  <a:srgbClr val="000000"/>
                </a:solidFill>
                <a:effectLst/>
              </a:rPr>
              <a:t>Tenk på aktivitetene lokallaget har arrangert de siste årene. Hvordan kunne man tilrettelagt aktivitetene, slik at flere kan delta uavhengig av funksjonsvariasjoner? </a:t>
            </a:r>
          </a:p>
          <a:p>
            <a:pPr algn="l" rtl="0" fontAlgn="base">
              <a:buFont typeface="Arial" panose="020B0604020202020204" pitchFamily="34" charset="0"/>
              <a:buChar char="•"/>
            </a:pPr>
            <a:r>
              <a:rPr lang="nb-NO" b="0" i="0" dirty="0">
                <a:solidFill>
                  <a:srgbClr val="000000"/>
                </a:solidFill>
                <a:effectLst/>
              </a:rPr>
              <a:t>Hvilke grep kan vi gjøre for å lære mer om hvordan vi kan gjøre våre aktiviteter tilgjengelig for alle? </a:t>
            </a:r>
          </a:p>
        </p:txBody>
      </p:sp>
      <p:pic>
        <p:nvPicPr>
          <p:cNvPr id="12" name="Plassholder for bilde 11" descr="Et bilde som inneholder tekst, tegnefilm, clip art, illustrasjon&#10;&#10;Automatisk generert beskrivelse">
            <a:extLst>
              <a:ext uri="{FF2B5EF4-FFF2-40B4-BE49-F238E27FC236}">
                <a16:creationId xmlns:a16="http://schemas.microsoft.com/office/drawing/2014/main" id="{145E4488-F978-1375-3AB9-AB218D72A520}"/>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r="11111"/>
          <a:stretch/>
        </p:blipFill>
        <p:spPr>
          <a:xfrm>
            <a:off x="6096000" y="0"/>
            <a:ext cx="6096000" cy="6858000"/>
          </a:xfrm>
        </p:spPr>
      </p:pic>
    </p:spTree>
    <p:extLst>
      <p:ext uri="{BB962C8B-B14F-4D97-AF65-F5344CB8AC3E}">
        <p14:creationId xmlns:p14="http://schemas.microsoft.com/office/powerpoint/2010/main" val="3728666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40744F93-CD82-C618-B3FB-20CC7B5B362F}"/>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18</a:t>
            </a:fld>
            <a:endParaRPr lang="nb-NO"/>
          </a:p>
        </p:txBody>
      </p:sp>
      <p:sp>
        <p:nvSpPr>
          <p:cNvPr id="7" name="Tittel 6">
            <a:extLst>
              <a:ext uri="{FF2B5EF4-FFF2-40B4-BE49-F238E27FC236}">
                <a16:creationId xmlns:a16="http://schemas.microsoft.com/office/drawing/2014/main" id="{04BD6DD9-6751-CC32-A716-A0595FDB9389}"/>
              </a:ext>
            </a:extLst>
          </p:cNvPr>
          <p:cNvSpPr>
            <a:spLocks noGrp="1"/>
          </p:cNvSpPr>
          <p:nvPr>
            <p:ph type="title"/>
          </p:nvPr>
        </p:nvSpPr>
        <p:spPr>
          <a:xfrm>
            <a:off x="733412" y="1231102"/>
            <a:ext cx="4724203" cy="1325563"/>
          </a:xfrm>
        </p:spPr>
        <p:txBody>
          <a:bodyPr anchor="b">
            <a:normAutofit/>
          </a:bodyPr>
          <a:lstStyle/>
          <a:p>
            <a:r>
              <a:rPr lang="nb-NO" dirty="0"/>
              <a:t>Klær til besvær</a:t>
            </a:r>
          </a:p>
        </p:txBody>
      </p:sp>
      <p:sp>
        <p:nvSpPr>
          <p:cNvPr id="9" name="Plassholder for tekst 8">
            <a:extLst>
              <a:ext uri="{FF2B5EF4-FFF2-40B4-BE49-F238E27FC236}">
                <a16:creationId xmlns:a16="http://schemas.microsoft.com/office/drawing/2014/main" id="{218595D4-6F75-6ADF-1212-4C8CFA5618F7}"/>
              </a:ext>
            </a:extLst>
          </p:cNvPr>
          <p:cNvSpPr>
            <a:spLocks noGrp="1"/>
          </p:cNvSpPr>
          <p:nvPr>
            <p:ph type="body" sz="quarter" idx="15"/>
          </p:nvPr>
        </p:nvSpPr>
        <p:spPr>
          <a:xfrm>
            <a:off x="733412" y="2890080"/>
            <a:ext cx="4724203" cy="3466270"/>
          </a:xfrm>
        </p:spPr>
        <p:txBody>
          <a:bodyPr>
            <a:noAutofit/>
          </a:bodyPr>
          <a:lstStyle/>
          <a:p>
            <a:pPr algn="l" rtl="0" fontAlgn="base">
              <a:buFont typeface="Arial" panose="020B0604020202020204" pitchFamily="34" charset="0"/>
              <a:buChar char="•"/>
            </a:pPr>
            <a:r>
              <a:rPr lang="nb-NO" b="0" i="0" dirty="0">
                <a:solidFill>
                  <a:srgbClr val="000000"/>
                </a:solidFill>
                <a:effectLst/>
              </a:rPr>
              <a:t>Hva slags utstyr er nødvendig for å gjennomføre aktiviteten vår? </a:t>
            </a:r>
          </a:p>
          <a:p>
            <a:pPr algn="l" rtl="0" fontAlgn="base">
              <a:buFont typeface="Arial" panose="020B0604020202020204" pitchFamily="34" charset="0"/>
              <a:buChar char="•"/>
            </a:pPr>
            <a:r>
              <a:rPr lang="nb-NO" b="0" i="0" dirty="0">
                <a:solidFill>
                  <a:srgbClr val="000000"/>
                </a:solidFill>
                <a:effectLst/>
              </a:rPr>
              <a:t>Hvordan informerer vi om hva slags utstyr deltagerne trenger for å delta på aktivitetene våre? Kan vi forklare enda bedre? </a:t>
            </a:r>
          </a:p>
          <a:p>
            <a:pPr algn="l" rtl="0" fontAlgn="base">
              <a:buFont typeface="Arial" panose="020B0604020202020204" pitchFamily="34" charset="0"/>
              <a:buChar char="•"/>
            </a:pPr>
            <a:r>
              <a:rPr lang="nb-NO" b="0" i="0" dirty="0">
                <a:solidFill>
                  <a:srgbClr val="000000"/>
                </a:solidFill>
                <a:effectLst/>
              </a:rPr>
              <a:t>Finnes det alternative måter å skaffe utstyr på, dersom dette er til hinder for noens deltakelse? </a:t>
            </a:r>
          </a:p>
        </p:txBody>
      </p:sp>
      <p:pic>
        <p:nvPicPr>
          <p:cNvPr id="6" name="Plassholder for bilde 5" descr="Et bilde som inneholder tekst, plakat, korallrev, tegnefilm&#10;&#10;Automatisk generert beskrivelse">
            <a:extLst>
              <a:ext uri="{FF2B5EF4-FFF2-40B4-BE49-F238E27FC236}">
                <a16:creationId xmlns:a16="http://schemas.microsoft.com/office/drawing/2014/main" id="{D0EC5CAA-FC5E-20C2-BC38-4BC954826678}"/>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r="11111"/>
          <a:stretch/>
        </p:blipFill>
        <p:spPr>
          <a:xfrm>
            <a:off x="6096000" y="0"/>
            <a:ext cx="6096000" cy="6858000"/>
          </a:xfrm>
        </p:spPr>
      </p:pic>
    </p:spTree>
    <p:extLst>
      <p:ext uri="{BB962C8B-B14F-4D97-AF65-F5344CB8AC3E}">
        <p14:creationId xmlns:p14="http://schemas.microsoft.com/office/powerpoint/2010/main" val="584983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9904392C-D0B4-D670-579A-1E4C4544B0F7}"/>
              </a:ext>
            </a:extLst>
          </p:cNvPr>
          <p:cNvSpPr>
            <a:spLocks noGrp="1"/>
          </p:cNvSpPr>
          <p:nvPr>
            <p:ph type="ctrTitle"/>
          </p:nvPr>
        </p:nvSpPr>
        <p:spPr>
          <a:xfrm>
            <a:off x="5182077" y="1268486"/>
            <a:ext cx="6301916" cy="2387600"/>
          </a:xfrm>
        </p:spPr>
        <p:txBody>
          <a:bodyPr anchor="b">
            <a:normAutofit/>
          </a:bodyPr>
          <a:lstStyle/>
          <a:p>
            <a:r>
              <a:rPr lang="nb-NO" dirty="0"/>
              <a:t>Hva kan vi gjøre?</a:t>
            </a:r>
          </a:p>
        </p:txBody>
      </p:sp>
      <p:sp>
        <p:nvSpPr>
          <p:cNvPr id="6" name="Undertittel 5">
            <a:extLst>
              <a:ext uri="{FF2B5EF4-FFF2-40B4-BE49-F238E27FC236}">
                <a16:creationId xmlns:a16="http://schemas.microsoft.com/office/drawing/2014/main" id="{FB9D940E-EAB1-E47F-F39B-6990C1B43AD3}"/>
              </a:ext>
            </a:extLst>
          </p:cNvPr>
          <p:cNvSpPr>
            <a:spLocks noGrp="1"/>
          </p:cNvSpPr>
          <p:nvPr>
            <p:ph type="subTitle" idx="1"/>
          </p:nvPr>
        </p:nvSpPr>
        <p:spPr>
          <a:xfrm>
            <a:off x="5182077" y="3940886"/>
            <a:ext cx="6301916" cy="1655762"/>
          </a:xfrm>
        </p:spPr>
        <p:txBody>
          <a:bodyPr>
            <a:normAutofit/>
          </a:bodyPr>
          <a:lstStyle/>
          <a:p>
            <a:pPr>
              <a:spcAft>
                <a:spcPts val="600"/>
              </a:spcAft>
            </a:pPr>
            <a:r>
              <a:rPr lang="nb-NO" dirty="0"/>
              <a:t>1-3 mål til arbeidsplanen</a:t>
            </a:r>
          </a:p>
        </p:txBody>
      </p:sp>
      <p:pic>
        <p:nvPicPr>
          <p:cNvPr id="9" name="Plassholder for bilde 8" descr="Et bilde som inneholder utendørs, klær, vandring, person&#10;&#10;Automatisk generert beskrivelse">
            <a:extLst>
              <a:ext uri="{FF2B5EF4-FFF2-40B4-BE49-F238E27FC236}">
                <a16:creationId xmlns:a16="http://schemas.microsoft.com/office/drawing/2014/main" id="{931AFFD5-0C37-EE6E-930C-995F16438A7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2345" r="19687" b="1"/>
          <a:stretch/>
        </p:blipFill>
        <p:spPr>
          <a:xfrm>
            <a:off x="734314" y="730335"/>
            <a:ext cx="3876386" cy="5394156"/>
          </a:xfrm>
          <a:noFill/>
        </p:spPr>
      </p:pic>
      <p:sp>
        <p:nvSpPr>
          <p:cNvPr id="3" name="Plassholder for lysbildenummer 2" hidden="1">
            <a:extLst>
              <a:ext uri="{FF2B5EF4-FFF2-40B4-BE49-F238E27FC236}">
                <a16:creationId xmlns:a16="http://schemas.microsoft.com/office/drawing/2014/main" id="{873BAAB4-4A8D-81CC-6CB0-96225FDD217E}"/>
              </a:ext>
            </a:extLst>
          </p:cNvPr>
          <p:cNvSpPr>
            <a:spLocks noGrp="1"/>
          </p:cNvSpPr>
          <p:nvPr>
            <p:ph type="sldNum" sz="quarter" idx="4294967295"/>
          </p:nvPr>
        </p:nvSpPr>
        <p:spPr>
          <a:xfrm>
            <a:off x="11445875" y="6356350"/>
            <a:ext cx="746125" cy="238125"/>
          </a:xfrm>
        </p:spPr>
        <p:txBody>
          <a:bodyPr/>
          <a:lstStyle/>
          <a:p>
            <a:pPr>
              <a:spcAft>
                <a:spcPts val="600"/>
              </a:spcAft>
            </a:pPr>
            <a:fld id="{A0269F28-EAEE-46E9-879B-415EFE472FE5}" type="slidenum">
              <a:rPr lang="nb-NO" smtClean="0"/>
              <a:pPr>
                <a:spcAft>
                  <a:spcPts val="600"/>
                </a:spcAft>
              </a:pPr>
              <a:t>19</a:t>
            </a:fld>
            <a:endParaRPr lang="nb-NO"/>
          </a:p>
        </p:txBody>
      </p:sp>
    </p:spTree>
    <p:extLst>
      <p:ext uri="{BB962C8B-B14F-4D97-AF65-F5344CB8AC3E}">
        <p14:creationId xmlns:p14="http://schemas.microsoft.com/office/powerpoint/2010/main" val="1371349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B0DBFF-8AB1-B90A-FFE6-C30B6FF08081}"/>
              </a:ext>
            </a:extLst>
          </p:cNvPr>
          <p:cNvSpPr>
            <a:spLocks noGrp="1"/>
          </p:cNvSpPr>
          <p:nvPr>
            <p:ph type="sldNum" sz="quarter" idx="12"/>
          </p:nvPr>
        </p:nvSpPr>
        <p:spPr/>
        <p:txBody>
          <a:bodyPr/>
          <a:lstStyle/>
          <a:p>
            <a:fld id="{A0269F28-EAEE-46E9-879B-415EFE472FE5}" type="slidenum">
              <a:rPr lang="nb-NO" smtClean="0"/>
              <a:pPr/>
              <a:t>2</a:t>
            </a:fld>
            <a:endParaRPr lang="nb-NO" dirty="0"/>
          </a:p>
        </p:txBody>
      </p:sp>
      <p:sp>
        <p:nvSpPr>
          <p:cNvPr id="4" name="Tittel 3">
            <a:extLst>
              <a:ext uri="{FF2B5EF4-FFF2-40B4-BE49-F238E27FC236}">
                <a16:creationId xmlns:a16="http://schemas.microsoft.com/office/drawing/2014/main" id="{DF5CEC62-F088-D89C-7926-E49F3CCCDF58}"/>
              </a:ext>
            </a:extLst>
          </p:cNvPr>
          <p:cNvSpPr>
            <a:spLocks noGrp="1"/>
          </p:cNvSpPr>
          <p:nvPr>
            <p:ph type="title"/>
          </p:nvPr>
        </p:nvSpPr>
        <p:spPr/>
        <p:txBody>
          <a:bodyPr/>
          <a:lstStyle/>
          <a:p>
            <a:r>
              <a:rPr lang="nb-NO" dirty="0"/>
              <a:t>Oversikt</a:t>
            </a:r>
          </a:p>
        </p:txBody>
      </p:sp>
      <p:sp>
        <p:nvSpPr>
          <p:cNvPr id="7" name="Plassholder for tekst 6">
            <a:extLst>
              <a:ext uri="{FF2B5EF4-FFF2-40B4-BE49-F238E27FC236}">
                <a16:creationId xmlns:a16="http://schemas.microsoft.com/office/drawing/2014/main" id="{132B64DE-18AB-0406-5EC4-538E94C3B19C}"/>
              </a:ext>
            </a:extLst>
          </p:cNvPr>
          <p:cNvSpPr>
            <a:spLocks noGrp="1"/>
          </p:cNvSpPr>
          <p:nvPr>
            <p:ph type="body" sz="quarter" idx="15"/>
          </p:nvPr>
        </p:nvSpPr>
        <p:spPr/>
        <p:txBody>
          <a:bodyPr/>
          <a:lstStyle/>
          <a:p>
            <a:r>
              <a:rPr lang="nb-NO" dirty="0"/>
              <a:t>Naturvernforbundet 2030</a:t>
            </a:r>
          </a:p>
          <a:p>
            <a:r>
              <a:rPr lang="nb-NO" dirty="0"/>
              <a:t>Hvorfor inkludere og rekruttere flere?</a:t>
            </a:r>
          </a:p>
          <a:p>
            <a:r>
              <a:rPr lang="nb-NO" dirty="0"/>
              <a:t>Verksted for å sette mål</a:t>
            </a:r>
          </a:p>
          <a:p>
            <a:endParaRPr lang="nb-NO" dirty="0"/>
          </a:p>
        </p:txBody>
      </p:sp>
      <p:pic>
        <p:nvPicPr>
          <p:cNvPr id="5" name="Plassholder for bilde 4" descr="Et bilde som inneholder utendørs, sky, gress, himmel&#10;&#10;Automatisk generert beskrivelse">
            <a:extLst>
              <a:ext uri="{FF2B5EF4-FFF2-40B4-BE49-F238E27FC236}">
                <a16:creationId xmlns:a16="http://schemas.microsoft.com/office/drawing/2014/main" id="{1FEA1974-5EFB-C433-E9D9-3DC94524617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1972" r="11972"/>
          <a:stretch>
            <a:fillRect/>
          </a:stretch>
        </p:blipFill>
        <p:spPr/>
      </p:pic>
    </p:spTree>
    <p:extLst>
      <p:ext uri="{BB962C8B-B14F-4D97-AF65-F5344CB8AC3E}">
        <p14:creationId xmlns:p14="http://schemas.microsoft.com/office/powerpoint/2010/main" val="3561663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32AA908-707F-4EB5-BE8E-2284FE8C7E9E}"/>
              </a:ext>
            </a:extLst>
          </p:cNvPr>
          <p:cNvSpPr>
            <a:spLocks noGrp="1"/>
          </p:cNvSpPr>
          <p:nvPr>
            <p:ph type="title"/>
          </p:nvPr>
        </p:nvSpPr>
        <p:spPr/>
        <p:txBody>
          <a:bodyPr/>
          <a:lstStyle/>
          <a:p>
            <a:r>
              <a:rPr lang="nb-NO" sz="3200" dirty="0">
                <a:latin typeface="Larken ExtraBold" panose="00000900000000000000" pitchFamily="50" charset="0"/>
              </a:rPr>
              <a:t>Naturvernforbundet – en bred folkebevegelse</a:t>
            </a:r>
          </a:p>
        </p:txBody>
      </p:sp>
      <p:sp>
        <p:nvSpPr>
          <p:cNvPr id="3" name="Plassholder for lysbildenummer 2">
            <a:extLst>
              <a:ext uri="{FF2B5EF4-FFF2-40B4-BE49-F238E27FC236}">
                <a16:creationId xmlns:a16="http://schemas.microsoft.com/office/drawing/2014/main" id="{25C54732-4A51-4B1E-A26C-862494E4B570}"/>
              </a:ext>
            </a:extLst>
          </p:cNvPr>
          <p:cNvSpPr>
            <a:spLocks noGrp="1"/>
          </p:cNvSpPr>
          <p:nvPr>
            <p:ph type="sldNum" sz="quarter" idx="12"/>
          </p:nvPr>
        </p:nvSpPr>
        <p:spPr/>
        <p:txBody>
          <a:bodyPr/>
          <a:lstStyle/>
          <a:p>
            <a:fld id="{A0269F28-EAEE-46E9-879B-415EFE472FE5}" type="slidenum">
              <a:rPr lang="nb-NO" smtClean="0"/>
              <a:pPr/>
              <a:t>3</a:t>
            </a:fld>
            <a:endParaRPr lang="nb-NO"/>
          </a:p>
        </p:txBody>
      </p:sp>
      <p:sp>
        <p:nvSpPr>
          <p:cNvPr id="5" name="Plassholder for tekst 4">
            <a:extLst>
              <a:ext uri="{FF2B5EF4-FFF2-40B4-BE49-F238E27FC236}">
                <a16:creationId xmlns:a16="http://schemas.microsoft.com/office/drawing/2014/main" id="{14A0B65D-E9C2-47C4-ADE3-21AB8DC0F331}"/>
              </a:ext>
            </a:extLst>
          </p:cNvPr>
          <p:cNvSpPr>
            <a:spLocks noGrp="1"/>
          </p:cNvSpPr>
          <p:nvPr>
            <p:ph type="body" sz="quarter" idx="15"/>
          </p:nvPr>
        </p:nvSpPr>
        <p:spPr>
          <a:xfrm>
            <a:off x="6844142" y="3135969"/>
            <a:ext cx="4911321" cy="2587068"/>
          </a:xfrm>
        </p:spPr>
        <p:txBody>
          <a:bodyPr/>
          <a:lstStyle/>
          <a:p>
            <a:r>
              <a:rPr lang="nb-NO" sz="1600" dirty="0"/>
              <a:t>Mål for hvor Naturvernforbundet skal være i 2030, vedtatt på landsmøtet 2022</a:t>
            </a:r>
          </a:p>
          <a:p>
            <a:pPr lvl="1"/>
            <a:r>
              <a:rPr lang="nb-NO" sz="1400" dirty="0"/>
              <a:t>være en vanlig organisasjon å være med i og aktiv i for alle som vil bidra til et samfunn hvor menneskelig aktivitet skjer i balanse med naturen og miljøet.</a:t>
            </a:r>
          </a:p>
          <a:p>
            <a:pPr lvl="1"/>
            <a:r>
              <a:rPr lang="nb-NO" sz="1400" dirty="0"/>
              <a:t>oppnå et representativt mangfold i medlemsmassen og i styrende organer i alle ledd </a:t>
            </a:r>
          </a:p>
          <a:p>
            <a:r>
              <a:rPr lang="nb-NO" sz="1600" dirty="0"/>
              <a:t>Hele organisasjonens ansvar å nå målene!</a:t>
            </a:r>
          </a:p>
        </p:txBody>
      </p:sp>
      <p:pic>
        <p:nvPicPr>
          <p:cNvPr id="8" name="Plassholder for bilde 7" descr="Et bilde som inneholder tekst, tre, gress, utendørs&#10;&#10;Automatisk generert beskrivelse">
            <a:extLst>
              <a:ext uri="{FF2B5EF4-FFF2-40B4-BE49-F238E27FC236}">
                <a16:creationId xmlns:a16="http://schemas.microsoft.com/office/drawing/2014/main" id="{FEA294C8-FE7B-4B81-B7FC-DAFFD797C0A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1249" b="11249"/>
          <a:stretch>
            <a:fillRect/>
          </a:stretch>
        </p:blipFill>
        <p:spPr/>
      </p:pic>
    </p:spTree>
    <p:extLst>
      <p:ext uri="{BB962C8B-B14F-4D97-AF65-F5344CB8AC3E}">
        <p14:creationId xmlns:p14="http://schemas.microsoft.com/office/powerpoint/2010/main" val="3615154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ssholder for bilde 10" descr="Et bilde som inneholder tre, gress, utendørs, plante&#10;&#10;Automatisk generert beskrivelse">
            <a:extLst>
              <a:ext uri="{FF2B5EF4-FFF2-40B4-BE49-F238E27FC236}">
                <a16:creationId xmlns:a16="http://schemas.microsoft.com/office/drawing/2014/main" id="{A7F545E5-1D35-48D5-A894-C86BD146B578}"/>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5852" r="24814" b="-1"/>
          <a:stretch/>
        </p:blipFill>
        <p:spPr>
          <a:xfrm>
            <a:off x="6096000" y="0"/>
            <a:ext cx="6096000" cy="6858000"/>
          </a:xfrm>
          <a:noFill/>
        </p:spPr>
      </p:pic>
      <p:sp>
        <p:nvSpPr>
          <p:cNvPr id="2" name="Plassholder for lysbildenummer 1">
            <a:extLst>
              <a:ext uri="{FF2B5EF4-FFF2-40B4-BE49-F238E27FC236}">
                <a16:creationId xmlns:a16="http://schemas.microsoft.com/office/drawing/2014/main" id="{37A93B91-F8C4-4A8D-8F11-5AC740B2FD32}"/>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4</a:t>
            </a:fld>
            <a:endParaRPr lang="nb-NO"/>
          </a:p>
        </p:txBody>
      </p:sp>
      <p:sp>
        <p:nvSpPr>
          <p:cNvPr id="5" name="Plassholder for tekst 4">
            <a:extLst>
              <a:ext uri="{FF2B5EF4-FFF2-40B4-BE49-F238E27FC236}">
                <a16:creationId xmlns:a16="http://schemas.microsoft.com/office/drawing/2014/main" id="{7746A672-7383-4A79-8465-2183C0A7C202}"/>
              </a:ext>
            </a:extLst>
          </p:cNvPr>
          <p:cNvSpPr>
            <a:spLocks noGrp="1"/>
          </p:cNvSpPr>
          <p:nvPr>
            <p:ph type="body" sz="quarter" idx="15"/>
          </p:nvPr>
        </p:nvSpPr>
        <p:spPr>
          <a:xfrm>
            <a:off x="278781" y="1103893"/>
            <a:ext cx="5642517" cy="4650213"/>
          </a:xfrm>
        </p:spPr>
        <p:txBody>
          <a:bodyPr>
            <a:normAutofit/>
          </a:bodyPr>
          <a:lstStyle/>
          <a:p>
            <a:pPr marL="0" indent="0" rtl="0" fontAlgn="base">
              <a:lnSpc>
                <a:spcPct val="110000"/>
              </a:lnSpc>
              <a:buNone/>
            </a:pPr>
            <a:r>
              <a:rPr lang="nb-NO" sz="2000" i="1" dirty="0">
                <a:effectLst/>
              </a:rPr>
              <a:t>Når vi snakker om mangfold i medlemsmassen, mener vi at medlemmene våre skal ha ulik bakgrunn, erfaringer og perspektiver. </a:t>
            </a:r>
          </a:p>
          <a:p>
            <a:pPr marL="0" indent="0" rtl="0" fontAlgn="base">
              <a:lnSpc>
                <a:spcPct val="110000"/>
              </a:lnSpc>
              <a:buNone/>
            </a:pPr>
            <a:endParaRPr lang="nb-NO" sz="2000" i="1" dirty="0"/>
          </a:p>
          <a:p>
            <a:pPr marL="0" indent="0" rtl="0" fontAlgn="base">
              <a:lnSpc>
                <a:spcPct val="110000"/>
              </a:lnSpc>
              <a:buNone/>
            </a:pPr>
            <a:r>
              <a:rPr lang="nb-NO" sz="2000" i="1" dirty="0">
                <a:effectLst/>
              </a:rPr>
              <a:t>Dette vil blant annet si ulik kulturell, politisk, sosioøkonomisk og geografisk bakgrunn, komme fra ulike yrkesgrupper og/eller ha ulike funksjonsvariasjoner.</a:t>
            </a:r>
          </a:p>
          <a:p>
            <a:pPr marL="0" indent="0" rtl="0" fontAlgn="base">
              <a:lnSpc>
                <a:spcPct val="110000"/>
              </a:lnSpc>
              <a:buNone/>
            </a:pPr>
            <a:endParaRPr lang="nb-NO" sz="2000" i="1" dirty="0"/>
          </a:p>
          <a:p>
            <a:pPr marL="0" indent="0" rtl="0" fontAlgn="base">
              <a:lnSpc>
                <a:spcPct val="110000"/>
              </a:lnSpc>
              <a:buNone/>
            </a:pPr>
            <a:r>
              <a:rPr lang="nb-NO" sz="2000" i="1" dirty="0">
                <a:effectLst/>
              </a:rPr>
              <a:t>Videre vil mangfold i organisasjonen også kunne vise til et mangfold av arbeidsmetoder, uttrykksmåter og måter å organisere oss på.</a:t>
            </a:r>
            <a:endParaRPr lang="nb-NO" sz="2000" i="1" dirty="0"/>
          </a:p>
          <a:p>
            <a:pPr>
              <a:lnSpc>
                <a:spcPct val="110000"/>
              </a:lnSpc>
            </a:pPr>
            <a:endParaRPr lang="nb-NO" sz="1600" dirty="0"/>
          </a:p>
        </p:txBody>
      </p:sp>
    </p:spTree>
    <p:extLst>
      <p:ext uri="{BB962C8B-B14F-4D97-AF65-F5344CB8AC3E}">
        <p14:creationId xmlns:p14="http://schemas.microsoft.com/office/powerpoint/2010/main" val="510290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innhold 6">
            <a:extLst>
              <a:ext uri="{FF2B5EF4-FFF2-40B4-BE49-F238E27FC236}">
                <a16:creationId xmlns:a16="http://schemas.microsoft.com/office/drawing/2014/main" id="{F874657C-80B7-F6B4-9559-D2112FDBE953}"/>
              </a:ext>
            </a:extLst>
          </p:cNvPr>
          <p:cNvSpPr>
            <a:spLocks noGrp="1"/>
          </p:cNvSpPr>
          <p:nvPr>
            <p:ph sz="quarter" idx="4"/>
          </p:nvPr>
        </p:nvSpPr>
        <p:spPr/>
        <p:txBody>
          <a:bodyPr>
            <a:normAutofit/>
          </a:bodyPr>
          <a:lstStyle/>
          <a:p>
            <a:pPr marL="800100" lvl="1" indent="-342900">
              <a:spcAft>
                <a:spcPts val="600"/>
              </a:spcAft>
            </a:pPr>
            <a:r>
              <a:rPr lang="nb-NO" dirty="0"/>
              <a:t>I Norge er dugnad et viktig prinsipp</a:t>
            </a:r>
          </a:p>
          <a:p>
            <a:pPr marL="800100" lvl="1" indent="-342900">
              <a:spcAft>
                <a:spcPts val="600"/>
              </a:spcAft>
            </a:pPr>
            <a:r>
              <a:rPr lang="nb-NO" dirty="0"/>
              <a:t>Miljøkampen er vår dugnad</a:t>
            </a:r>
          </a:p>
          <a:p>
            <a:pPr marL="800100" lvl="1" indent="-342900">
              <a:spcAft>
                <a:spcPts val="600"/>
              </a:spcAft>
            </a:pPr>
            <a:r>
              <a:rPr lang="nb-NO" dirty="0"/>
              <a:t>Alle skal kunne bidra til å bevare naturen, og for å bygge en sterk organisasjon</a:t>
            </a:r>
          </a:p>
        </p:txBody>
      </p:sp>
      <p:sp>
        <p:nvSpPr>
          <p:cNvPr id="2" name="Plassholder for lysbildenummer 1">
            <a:extLst>
              <a:ext uri="{FF2B5EF4-FFF2-40B4-BE49-F238E27FC236}">
                <a16:creationId xmlns:a16="http://schemas.microsoft.com/office/drawing/2014/main" id="{F188BE91-F434-CFCA-C0A9-23C5D01BA445}"/>
              </a:ext>
            </a:extLst>
          </p:cNvPr>
          <p:cNvSpPr>
            <a:spLocks noGrp="1"/>
          </p:cNvSpPr>
          <p:nvPr>
            <p:ph type="sldNum" sz="quarter" idx="12"/>
          </p:nvPr>
        </p:nvSpPr>
        <p:spPr/>
        <p:txBody>
          <a:bodyPr anchor="b">
            <a:normAutofit/>
          </a:bodyPr>
          <a:lstStyle/>
          <a:p>
            <a:pPr>
              <a:spcAft>
                <a:spcPts val="600"/>
              </a:spcAft>
            </a:pPr>
            <a:fld id="{A0269F28-EAEE-46E9-879B-415EFE472FE5}" type="slidenum">
              <a:rPr lang="nb-NO" smtClean="0"/>
              <a:pPr>
                <a:spcAft>
                  <a:spcPts val="600"/>
                </a:spcAft>
              </a:pPr>
              <a:t>5</a:t>
            </a:fld>
            <a:endParaRPr lang="nb-NO"/>
          </a:p>
        </p:txBody>
      </p:sp>
      <p:sp>
        <p:nvSpPr>
          <p:cNvPr id="6" name="Tittel 5">
            <a:extLst>
              <a:ext uri="{FF2B5EF4-FFF2-40B4-BE49-F238E27FC236}">
                <a16:creationId xmlns:a16="http://schemas.microsoft.com/office/drawing/2014/main" id="{981CDC8C-383E-270D-817F-CBE6D573D823}"/>
              </a:ext>
            </a:extLst>
          </p:cNvPr>
          <p:cNvSpPr>
            <a:spLocks noGrp="1"/>
          </p:cNvSpPr>
          <p:nvPr>
            <p:ph type="title"/>
          </p:nvPr>
        </p:nvSpPr>
        <p:spPr/>
        <p:txBody>
          <a:bodyPr anchor="b">
            <a:normAutofit/>
          </a:bodyPr>
          <a:lstStyle/>
          <a:p>
            <a:r>
              <a:rPr lang="nb-NO" dirty="0"/>
              <a:t>Dugnadsånd i Norge</a:t>
            </a:r>
          </a:p>
        </p:txBody>
      </p:sp>
    </p:spTree>
    <p:extLst>
      <p:ext uri="{BB962C8B-B14F-4D97-AF65-F5344CB8AC3E}">
        <p14:creationId xmlns:p14="http://schemas.microsoft.com/office/powerpoint/2010/main" val="2359253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BFE407-D4AC-1A6A-FAB8-DC6E3B29164B}"/>
              </a:ext>
            </a:extLst>
          </p:cNvPr>
          <p:cNvSpPr>
            <a:spLocks noGrp="1"/>
          </p:cNvSpPr>
          <p:nvPr>
            <p:ph type="title"/>
          </p:nvPr>
        </p:nvSpPr>
        <p:spPr>
          <a:xfrm>
            <a:off x="6844142" y="1498732"/>
            <a:ext cx="4639850" cy="1325563"/>
          </a:xfrm>
        </p:spPr>
        <p:txBody>
          <a:bodyPr anchor="b">
            <a:noAutofit/>
          </a:bodyPr>
          <a:lstStyle/>
          <a:p>
            <a:r>
              <a:rPr lang="nb-NO" sz="3600" dirty="0"/>
              <a:t>Hvorfor bli flere når man vil helst verne natur?</a:t>
            </a:r>
          </a:p>
        </p:txBody>
      </p:sp>
      <p:sp>
        <p:nvSpPr>
          <p:cNvPr id="3" name="Plassholder for lysbildenummer 2">
            <a:extLst>
              <a:ext uri="{FF2B5EF4-FFF2-40B4-BE49-F238E27FC236}">
                <a16:creationId xmlns:a16="http://schemas.microsoft.com/office/drawing/2014/main" id="{92ACC54C-18D9-8D79-D73B-358709C1B9AB}"/>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6</a:t>
            </a:fld>
            <a:endParaRPr lang="nb-NO"/>
          </a:p>
        </p:txBody>
      </p:sp>
      <p:pic>
        <p:nvPicPr>
          <p:cNvPr id="7" name="Plassholder for bilde 6" descr="Et bilde som inneholder utendørs, skogområde, natur, Urskog&#10;&#10;Automatisk generert beskrivelse">
            <a:extLst>
              <a:ext uri="{FF2B5EF4-FFF2-40B4-BE49-F238E27FC236}">
                <a16:creationId xmlns:a16="http://schemas.microsoft.com/office/drawing/2014/main" id="{C92A090F-76B6-CC25-358F-1D4C9582554B}"/>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1039" r="21656" b="-1"/>
          <a:stretch/>
        </p:blipFill>
        <p:spPr>
          <a:xfrm>
            <a:off x="732727" y="732716"/>
            <a:ext cx="4623402" cy="5385423"/>
          </a:xfrm>
          <a:noFill/>
        </p:spPr>
      </p:pic>
      <p:sp>
        <p:nvSpPr>
          <p:cNvPr id="5" name="Plassholder for tekst 4">
            <a:extLst>
              <a:ext uri="{FF2B5EF4-FFF2-40B4-BE49-F238E27FC236}">
                <a16:creationId xmlns:a16="http://schemas.microsoft.com/office/drawing/2014/main" id="{BE124CA7-5AFF-E5B3-1E8E-4E10E49A565B}"/>
              </a:ext>
            </a:extLst>
          </p:cNvPr>
          <p:cNvSpPr>
            <a:spLocks noGrp="1"/>
          </p:cNvSpPr>
          <p:nvPr>
            <p:ph type="body" sz="quarter" idx="15"/>
          </p:nvPr>
        </p:nvSpPr>
        <p:spPr>
          <a:xfrm>
            <a:off x="6844143" y="3135969"/>
            <a:ext cx="4639850" cy="2587068"/>
          </a:xfrm>
        </p:spPr>
        <p:txBody>
          <a:bodyPr>
            <a:normAutofit/>
          </a:bodyPr>
          <a:lstStyle/>
          <a:p>
            <a:pPr marL="0" indent="0">
              <a:lnSpc>
                <a:spcPct val="110000"/>
              </a:lnSpc>
              <a:buNone/>
            </a:pPr>
            <a:r>
              <a:rPr lang="nb-NO" dirty="0"/>
              <a:t>En større organisasjon:</a:t>
            </a:r>
            <a:endParaRPr lang="nb-NO"/>
          </a:p>
          <a:p>
            <a:pPr>
              <a:lnSpc>
                <a:spcPct val="110000"/>
              </a:lnSpc>
            </a:pPr>
            <a:r>
              <a:rPr lang="nb-NO" dirty="0"/>
              <a:t>Gir mer slagkraft</a:t>
            </a:r>
            <a:endParaRPr lang="nb-NO"/>
          </a:p>
          <a:p>
            <a:pPr>
              <a:lnSpc>
                <a:spcPct val="110000"/>
              </a:lnSpc>
            </a:pPr>
            <a:r>
              <a:rPr lang="nb-NO" dirty="0"/>
              <a:t>Gjenspeiler mangfoldet i samfunnet</a:t>
            </a:r>
            <a:endParaRPr lang="nb-NO"/>
          </a:p>
          <a:p>
            <a:pPr>
              <a:lnSpc>
                <a:spcPct val="110000"/>
              </a:lnSpc>
            </a:pPr>
            <a:r>
              <a:rPr lang="nb-NO" dirty="0"/>
              <a:t>Har mer midler til å jobbe med saker</a:t>
            </a:r>
            <a:endParaRPr lang="nb-NO"/>
          </a:p>
          <a:p>
            <a:pPr>
              <a:lnSpc>
                <a:spcPct val="110000"/>
              </a:lnSpc>
            </a:pPr>
            <a:r>
              <a:rPr lang="nb-NO" dirty="0"/>
              <a:t>Betyr flere som kan jobbe med sakene</a:t>
            </a:r>
            <a:endParaRPr lang="nb-NO"/>
          </a:p>
          <a:p>
            <a:pPr>
              <a:lnSpc>
                <a:spcPct val="110000"/>
              </a:lnSpc>
            </a:pPr>
            <a:r>
              <a:rPr lang="nb-NO" dirty="0"/>
              <a:t>Vi når ut til flere</a:t>
            </a:r>
            <a:endParaRPr lang="nb-NO"/>
          </a:p>
        </p:txBody>
      </p:sp>
    </p:spTree>
    <p:extLst>
      <p:ext uri="{BB962C8B-B14F-4D97-AF65-F5344CB8AC3E}">
        <p14:creationId xmlns:p14="http://schemas.microsoft.com/office/powerpoint/2010/main" val="2696158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84CFFC7-4E62-D581-DB14-8077379302FD}"/>
              </a:ext>
            </a:extLst>
          </p:cNvPr>
          <p:cNvSpPr>
            <a:spLocks noGrp="1"/>
          </p:cNvSpPr>
          <p:nvPr>
            <p:ph type="title"/>
          </p:nvPr>
        </p:nvSpPr>
        <p:spPr>
          <a:xfrm>
            <a:off x="6844142" y="1498732"/>
            <a:ext cx="4639850" cy="1325563"/>
          </a:xfrm>
        </p:spPr>
        <p:txBody>
          <a:bodyPr anchor="b">
            <a:normAutofit/>
          </a:bodyPr>
          <a:lstStyle/>
          <a:p>
            <a:r>
              <a:rPr lang="nb-NO" sz="3600" dirty="0"/>
              <a:t>Hva har natur med inkludering å gjøre?</a:t>
            </a:r>
          </a:p>
        </p:txBody>
      </p:sp>
      <p:sp>
        <p:nvSpPr>
          <p:cNvPr id="2" name="Plassholder for lysbildenummer 1">
            <a:extLst>
              <a:ext uri="{FF2B5EF4-FFF2-40B4-BE49-F238E27FC236}">
                <a16:creationId xmlns:a16="http://schemas.microsoft.com/office/drawing/2014/main" id="{04C04319-781D-5CB8-7BB5-1CCA6C947DF4}"/>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7</a:t>
            </a:fld>
            <a:endParaRPr lang="nb-NO"/>
          </a:p>
        </p:txBody>
      </p:sp>
      <p:pic>
        <p:nvPicPr>
          <p:cNvPr id="7" name="Plassholder for bilde 6" descr="Et bilde som inneholder klær, person, utendørs, plante&#10;&#10;Automatisk generert beskrivelse">
            <a:extLst>
              <a:ext uri="{FF2B5EF4-FFF2-40B4-BE49-F238E27FC236}">
                <a16:creationId xmlns:a16="http://schemas.microsoft.com/office/drawing/2014/main" id="{48E511FB-95A4-E39F-5EEF-525235CC478B}"/>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3417" r="19278" b="-1"/>
          <a:stretch/>
        </p:blipFill>
        <p:spPr>
          <a:xfrm>
            <a:off x="732727" y="732716"/>
            <a:ext cx="4623402" cy="5385423"/>
          </a:xfrm>
          <a:noFill/>
        </p:spPr>
      </p:pic>
      <p:sp>
        <p:nvSpPr>
          <p:cNvPr id="5" name="Plassholder for tekst 4">
            <a:extLst>
              <a:ext uri="{FF2B5EF4-FFF2-40B4-BE49-F238E27FC236}">
                <a16:creationId xmlns:a16="http://schemas.microsoft.com/office/drawing/2014/main" id="{A27DEE56-3D80-8011-9AFE-CC97D1B1C53B}"/>
              </a:ext>
            </a:extLst>
          </p:cNvPr>
          <p:cNvSpPr>
            <a:spLocks noGrp="1"/>
          </p:cNvSpPr>
          <p:nvPr>
            <p:ph type="body" sz="quarter" idx="15"/>
          </p:nvPr>
        </p:nvSpPr>
        <p:spPr>
          <a:xfrm>
            <a:off x="6844143" y="3135969"/>
            <a:ext cx="4639850" cy="2587068"/>
          </a:xfrm>
        </p:spPr>
        <p:txBody>
          <a:bodyPr>
            <a:normAutofit/>
          </a:bodyPr>
          <a:lstStyle/>
          <a:p>
            <a:r>
              <a:rPr lang="nb-NO" dirty="0"/>
              <a:t>Felles opplevelser uavhengig av bakgrunn</a:t>
            </a:r>
          </a:p>
          <a:p>
            <a:r>
              <a:rPr lang="nb-NO" dirty="0"/>
              <a:t>Praten flyter lettere – språktrening</a:t>
            </a:r>
          </a:p>
          <a:p>
            <a:r>
              <a:rPr lang="nb-NO" dirty="0"/>
              <a:t>Naturen er en viktig del av norsk identitet – økt kulturforståelse</a:t>
            </a:r>
          </a:p>
          <a:p>
            <a:r>
              <a:rPr lang="nb-NO" dirty="0"/>
              <a:t>Bedre fysisk og psykisk helse </a:t>
            </a:r>
          </a:p>
          <a:p>
            <a:endParaRPr lang="nb-NO" dirty="0"/>
          </a:p>
          <a:p>
            <a:endParaRPr lang="nb-NO" dirty="0"/>
          </a:p>
        </p:txBody>
      </p:sp>
    </p:spTree>
    <p:extLst>
      <p:ext uri="{BB962C8B-B14F-4D97-AF65-F5344CB8AC3E}">
        <p14:creationId xmlns:p14="http://schemas.microsoft.com/office/powerpoint/2010/main" val="32072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B218F7-D4D4-C20B-EBF1-6D1B9F7F1A82}"/>
              </a:ext>
            </a:extLst>
          </p:cNvPr>
          <p:cNvSpPr>
            <a:spLocks noGrp="1"/>
          </p:cNvSpPr>
          <p:nvPr>
            <p:ph type="title"/>
          </p:nvPr>
        </p:nvSpPr>
        <p:spPr>
          <a:xfrm>
            <a:off x="1680556" y="2212514"/>
            <a:ext cx="8830888" cy="2086900"/>
          </a:xfrm>
        </p:spPr>
        <p:txBody>
          <a:bodyPr anchor="b">
            <a:normAutofit/>
          </a:bodyPr>
          <a:lstStyle/>
          <a:p>
            <a:r>
              <a:rPr lang="nb-NO" sz="6800"/>
              <a:t>Hvorfor inkludere flere?</a:t>
            </a:r>
          </a:p>
        </p:txBody>
      </p:sp>
      <p:sp>
        <p:nvSpPr>
          <p:cNvPr id="3" name="Plassholder for lysbildenummer 2">
            <a:extLst>
              <a:ext uri="{FF2B5EF4-FFF2-40B4-BE49-F238E27FC236}">
                <a16:creationId xmlns:a16="http://schemas.microsoft.com/office/drawing/2014/main" id="{22F96E54-5090-0B56-152E-CF00259621F3}"/>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8</a:t>
            </a:fld>
            <a:endParaRPr lang="nb-NO"/>
          </a:p>
        </p:txBody>
      </p:sp>
      <p:sp>
        <p:nvSpPr>
          <p:cNvPr id="10" name="Text Placeholder 3">
            <a:extLst>
              <a:ext uri="{FF2B5EF4-FFF2-40B4-BE49-F238E27FC236}">
                <a16:creationId xmlns:a16="http://schemas.microsoft.com/office/drawing/2014/main" id="{60D478B1-2F61-5AF7-8C35-D31DB770B57F}"/>
              </a:ext>
            </a:extLst>
          </p:cNvPr>
          <p:cNvSpPr>
            <a:spLocks noGrp="1"/>
          </p:cNvSpPr>
          <p:nvPr>
            <p:ph type="body" sz="quarter" idx="13"/>
          </p:nvPr>
        </p:nvSpPr>
        <p:spPr>
          <a:xfrm>
            <a:off x="1680556" y="4439779"/>
            <a:ext cx="8830888" cy="1678361"/>
          </a:xfrm>
        </p:spPr>
        <p:txBody>
          <a:bodyPr/>
          <a:lstStyle/>
          <a:p>
            <a:endParaRPr lang="en-US"/>
          </a:p>
        </p:txBody>
      </p:sp>
    </p:spTree>
    <p:extLst>
      <p:ext uri="{BB962C8B-B14F-4D97-AF65-F5344CB8AC3E}">
        <p14:creationId xmlns:p14="http://schemas.microsoft.com/office/powerpoint/2010/main" val="2066567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981CDC8C-383E-270D-817F-CBE6D573D823}"/>
              </a:ext>
            </a:extLst>
          </p:cNvPr>
          <p:cNvSpPr>
            <a:spLocks noGrp="1"/>
          </p:cNvSpPr>
          <p:nvPr>
            <p:ph type="title"/>
          </p:nvPr>
        </p:nvSpPr>
        <p:spPr>
          <a:xfrm>
            <a:off x="6844142" y="1498732"/>
            <a:ext cx="4639850" cy="1325563"/>
          </a:xfrm>
        </p:spPr>
        <p:txBody>
          <a:bodyPr anchor="b">
            <a:normAutofit/>
          </a:bodyPr>
          <a:lstStyle/>
          <a:p>
            <a:r>
              <a:rPr lang="nb-NO" dirty="0"/>
              <a:t>Hvorfor inkludere flere?</a:t>
            </a:r>
          </a:p>
        </p:txBody>
      </p:sp>
      <p:sp>
        <p:nvSpPr>
          <p:cNvPr id="2" name="Plassholder for lysbildenummer 1">
            <a:extLst>
              <a:ext uri="{FF2B5EF4-FFF2-40B4-BE49-F238E27FC236}">
                <a16:creationId xmlns:a16="http://schemas.microsoft.com/office/drawing/2014/main" id="{F188BE91-F434-CFCA-C0A9-23C5D01BA445}"/>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9</a:t>
            </a:fld>
            <a:endParaRPr lang="nb-NO"/>
          </a:p>
        </p:txBody>
      </p:sp>
      <p:pic>
        <p:nvPicPr>
          <p:cNvPr id="1026" name="Picture 2" descr="Stand for Naturvernforbundet i naturen">
            <a:extLst>
              <a:ext uri="{FF2B5EF4-FFF2-40B4-BE49-F238E27FC236}">
                <a16:creationId xmlns:a16="http://schemas.microsoft.com/office/drawing/2014/main" id="{1F79B95D-C248-AB80-F902-38DEE10C76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01" r="27209"/>
          <a:stretch/>
        </p:blipFill>
        <p:spPr bwMode="auto">
          <a:xfrm>
            <a:off x="732727" y="732716"/>
            <a:ext cx="4623402" cy="5385423"/>
          </a:xfrm>
          <a:prstGeom prst="rect">
            <a:avLst/>
          </a:prstGeom>
          <a:solidFill>
            <a:srgbClr val="FFFFFF"/>
          </a:solidFill>
        </p:spPr>
      </p:pic>
      <p:sp>
        <p:nvSpPr>
          <p:cNvPr id="7" name="Plassholder for innhold 6">
            <a:extLst>
              <a:ext uri="{FF2B5EF4-FFF2-40B4-BE49-F238E27FC236}">
                <a16:creationId xmlns:a16="http://schemas.microsoft.com/office/drawing/2014/main" id="{F874657C-80B7-F6B4-9559-D2112FDBE953}"/>
              </a:ext>
            </a:extLst>
          </p:cNvPr>
          <p:cNvSpPr>
            <a:spLocks noGrp="1"/>
          </p:cNvSpPr>
          <p:nvPr>
            <p:ph type="body" sz="quarter" idx="15"/>
          </p:nvPr>
        </p:nvSpPr>
        <p:spPr>
          <a:xfrm>
            <a:off x="6844143" y="3135969"/>
            <a:ext cx="4639850" cy="2587068"/>
          </a:xfrm>
        </p:spPr>
        <p:txBody>
          <a:bodyPr>
            <a:normAutofit/>
          </a:bodyPr>
          <a:lstStyle/>
          <a:p>
            <a:pPr marL="0" indent="0">
              <a:buNone/>
            </a:pPr>
            <a:r>
              <a:rPr lang="nb-NO" b="1" dirty="0"/>
              <a:t>Flere medlemmer og ressurser</a:t>
            </a:r>
          </a:p>
          <a:p>
            <a:pPr marL="0" indent="0">
              <a:buNone/>
            </a:pPr>
            <a:r>
              <a:rPr lang="nb-NO" dirty="0"/>
              <a:t>J</a:t>
            </a:r>
            <a:r>
              <a:rPr lang="nb-NO" b="0" i="0" dirty="0">
                <a:effectLst/>
              </a:rPr>
              <a:t>o flere vi er, dess mer får vi til, fordi vi er flere som kan dele på arbeidet!</a:t>
            </a:r>
          </a:p>
        </p:txBody>
      </p:sp>
    </p:spTree>
    <p:extLst>
      <p:ext uri="{BB962C8B-B14F-4D97-AF65-F5344CB8AC3E}">
        <p14:creationId xmlns:p14="http://schemas.microsoft.com/office/powerpoint/2010/main" val="398445304"/>
      </p:ext>
    </p:extLst>
  </p:cSld>
  <p:clrMapOvr>
    <a:masterClrMapping/>
  </p:clrMapOvr>
</p:sld>
</file>

<file path=ppt/theme/theme1.xml><?xml version="1.0" encoding="utf-8"?>
<a:theme xmlns:a="http://schemas.openxmlformats.org/drawingml/2006/main" name="Naturvernforbundet">
  <a:themeElements>
    <a:clrScheme name="Office Theme">
      <a:dk1>
        <a:sysClr val="windowText" lastClr="000000"/>
      </a:dk1>
      <a:lt1>
        <a:sysClr val="window" lastClr="FFFFFF"/>
      </a:lt1>
      <a:dk2>
        <a:srgbClr val="17191A"/>
      </a:dk2>
      <a:lt2>
        <a:srgbClr val="F5F9FA"/>
      </a:lt2>
      <a:accent1>
        <a:srgbClr val="0C5F56"/>
      </a:accent1>
      <a:accent2>
        <a:srgbClr val="0C775D"/>
      </a:accent2>
      <a:accent3>
        <a:srgbClr val="B9D6CF"/>
      </a:accent3>
      <a:accent4>
        <a:srgbClr val="E3F1EE"/>
      </a:accent4>
      <a:accent5>
        <a:srgbClr val="E5C58B"/>
      </a:accent5>
      <a:accent6>
        <a:srgbClr val="FBE9C9"/>
      </a:accent6>
      <a:hlink>
        <a:srgbClr val="0563C1"/>
      </a:hlink>
      <a:folHlink>
        <a:srgbClr val="954F72"/>
      </a:folHlink>
    </a:clrScheme>
    <a:fontScheme name="Custom 19">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vernforbundet_PPT" id="{6B6717CC-FAEB-4BB8-A086-37AD712879F3}" vid="{F90C5BEE-7380-4663-BB69-412963ABE3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e4709dc-f5d4-45a0-ad48-159703a8f3cf">
      <UserInfo>
        <DisplayName>Sveinung Sundfør Sivertsen</DisplayName>
        <AccountId>40</AccountId>
        <AccountType/>
      </UserInfo>
      <UserInfo>
        <DisplayName>Synnøve Kvamme /Naturvernforbundet</DisplayName>
        <AccountId>16</AccountId>
        <AccountType/>
      </UserInfo>
      <UserInfo>
        <DisplayName>Ragnhild Nabben</DisplayName>
        <AccountId>44</AccountId>
        <AccountType/>
      </UserInfo>
      <UserInfo>
        <DisplayName>Pål Fidjestøl</DisplayName>
        <AccountId>48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04B6E4AEB83EC340A320980F70AE46CA" ma:contentTypeVersion="13" ma:contentTypeDescription="Opprett et nytt dokument." ma:contentTypeScope="" ma:versionID="528476b53a6986cf42b3905d48c3b29a">
  <xsd:schema xmlns:xsd="http://www.w3.org/2001/XMLSchema" xmlns:xs="http://www.w3.org/2001/XMLSchema" xmlns:p="http://schemas.microsoft.com/office/2006/metadata/properties" xmlns:ns2="fe912c56-475e-4785-bda2-33dbb664c38f" xmlns:ns3="5e4709dc-f5d4-45a0-ad48-159703a8f3cf" targetNamespace="http://schemas.microsoft.com/office/2006/metadata/properties" ma:root="true" ma:fieldsID="34680250c35854d4ff73dc7696c8fce3" ns2:_="" ns3:_="">
    <xsd:import namespace="fe912c56-475e-4785-bda2-33dbb664c38f"/>
    <xsd:import namespace="5e4709dc-f5d4-45a0-ad48-159703a8f3c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912c56-475e-4785-bda2-33dbb664c3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4709dc-f5d4-45a0-ad48-159703a8f3cf" elementFormDefault="qualified">
    <xsd:import namespace="http://schemas.microsoft.com/office/2006/documentManagement/types"/>
    <xsd:import namespace="http://schemas.microsoft.com/office/infopath/2007/PartnerControls"/>
    <xsd:element name="SharedWithUsers" ma:index="17"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52A9A4-BB73-427F-A417-7478B82A33BC}">
  <ds:schemaRefs>
    <ds:schemaRef ds:uri="http://schemas.microsoft.com/office/2006/metadata/properties"/>
    <ds:schemaRef ds:uri="http://www.w3.org/2000/xmlns/"/>
    <ds:schemaRef ds:uri="d0604cca-afac-4b7f-8541-518727198185"/>
    <ds:schemaRef ds:uri="http://schemas.microsoft.com/office/infopath/2007/PartnerControls"/>
    <ds:schemaRef ds:uri="9109a04d-7f80-441c-8821-70bb16493c35"/>
    <ds:schemaRef ds:uri="http://www.w3.org/2001/XMLSchema-instance"/>
    <ds:schemaRef ds:uri="5e4709dc-f5d4-45a0-ad48-159703a8f3cf"/>
  </ds:schemaRefs>
</ds:datastoreItem>
</file>

<file path=customXml/itemProps2.xml><?xml version="1.0" encoding="utf-8"?>
<ds:datastoreItem xmlns:ds="http://schemas.openxmlformats.org/officeDocument/2006/customXml" ds:itemID="{CADB23CE-75A4-4121-A812-5EF6CA495D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912c56-475e-4785-bda2-33dbb664c38f"/>
    <ds:schemaRef ds:uri="5e4709dc-f5d4-45a0-ad48-159703a8f3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D39C3E-995A-4C21-84A7-33CD0E768C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Naturvernforbundet_PPT-ny mal</Template>
  <TotalTime>493</TotalTime>
  <Words>2685</Words>
  <Application>Microsoft Office PowerPoint</Application>
  <PresentationFormat>Widescreen</PresentationFormat>
  <Paragraphs>200</Paragraphs>
  <Slides>19</Slides>
  <Notes>19</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19</vt:i4>
      </vt:variant>
    </vt:vector>
  </HeadingPairs>
  <TitlesOfParts>
    <vt:vector size="26" baseType="lpstr">
      <vt:lpstr>Arial</vt:lpstr>
      <vt:lpstr>Calibri</vt:lpstr>
      <vt:lpstr>Larken ExtraBold</vt:lpstr>
      <vt:lpstr>Merriweather Sans</vt:lpstr>
      <vt:lpstr>Segoe UI</vt:lpstr>
      <vt:lpstr>Söhne</vt:lpstr>
      <vt:lpstr>Naturvernforbundet</vt:lpstr>
      <vt:lpstr>Inkludering og rekruttering</vt:lpstr>
      <vt:lpstr>Oversikt</vt:lpstr>
      <vt:lpstr>Naturvernforbundet – en bred folkebevegelse</vt:lpstr>
      <vt:lpstr>PowerPoint-presentasjon</vt:lpstr>
      <vt:lpstr>Dugnadsånd i Norge</vt:lpstr>
      <vt:lpstr>Hvorfor bli flere når man vil helst verne natur?</vt:lpstr>
      <vt:lpstr>Hva har natur med inkludering å gjøre?</vt:lpstr>
      <vt:lpstr>Hvorfor inkludere flere?</vt:lpstr>
      <vt:lpstr>Hvorfor inkludere flere?</vt:lpstr>
      <vt:lpstr>Hvorfor inkludere flere?</vt:lpstr>
      <vt:lpstr>Hvorfor inkludere flere?</vt:lpstr>
      <vt:lpstr>Hvorfor inkludere flere?</vt:lpstr>
      <vt:lpstr>Del 2: definere mål</vt:lpstr>
      <vt:lpstr>Hva gjør vi bra?</vt:lpstr>
      <vt:lpstr>Hva vil vi forbedre?</vt:lpstr>
      <vt:lpstr>Infokvarter</vt:lpstr>
      <vt:lpstr>Tilgjengelighet</vt:lpstr>
      <vt:lpstr>Klær til besvær</vt:lpstr>
      <vt:lpstr>Hva kan vi gjøre?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 inkluderende organisasjon</dc:title>
  <dc:creator>Sandra Butoyi</dc:creator>
  <cp:lastModifiedBy>Marianne Bilden</cp:lastModifiedBy>
  <cp:revision>2</cp:revision>
  <dcterms:created xsi:type="dcterms:W3CDTF">2023-09-14T09:46:05Z</dcterms:created>
  <dcterms:modified xsi:type="dcterms:W3CDTF">2025-11-06T09:37:38Z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0x01010004B6E4AEB83EC340A320980F70AE46CA</vt:lpwstr>
  </property>
  <property fmtid="{D5CDD505-2E9C-101B-9397-08002B2CF9AE}" pid="3" name="MediaServiceImageTags">
    <vt:lpwstr/>
  </property>
</Properties>
</file>