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handoutMasterIdLst>
    <p:handoutMasterId r:id="rId19"/>
  </p:handoutMasterIdLst>
  <p:sldIdLst>
    <p:sldId id="256" r:id="rId5"/>
    <p:sldId id="298" r:id="rId6"/>
    <p:sldId id="266" r:id="rId7"/>
    <p:sldId id="304" r:id="rId8"/>
    <p:sldId id="307" r:id="rId9"/>
    <p:sldId id="305" r:id="rId10"/>
    <p:sldId id="277" r:id="rId11"/>
    <p:sldId id="273" r:id="rId12"/>
    <p:sldId id="260" r:id="rId13"/>
    <p:sldId id="276" r:id="rId14"/>
    <p:sldId id="267" r:id="rId15"/>
    <p:sldId id="292" r:id="rId16"/>
    <p:sldId id="279" r:id="rId17"/>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7E7E"/>
    <a:srgbClr val="687775"/>
    <a:srgbClr val="85AFAA"/>
    <a:srgbClr val="7BA19D"/>
    <a:srgbClr val="736346"/>
    <a:srgbClr val="7B7D7D"/>
    <a:srgbClr val="5D6B68"/>
    <a:srgbClr val="AEB0BF"/>
    <a:srgbClr val="85B2A7"/>
    <a:srgbClr val="115E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55F4CD-FCC8-4920-A1B5-3FFC86FFF6B1}" v="26" dt="2024-04-22T11:56:22.804"/>
  </p1510:revLst>
</p1510:revInfo>
</file>

<file path=ppt/tableStyles.xml><?xml version="1.0" encoding="utf-8"?>
<a:tblStyleLst xmlns:a="http://schemas.openxmlformats.org/drawingml/2006/main" def="{87A3FE59-A1DC-400D-BC67-2EEFD9BC0495}">
  <a:tblStyle styleId="{87A3FE59-A1DC-400D-BC67-2EEFD9BC0495}" styleName="Naturvernforbundet">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lt1"/>
          </a:solidFill>
        </a:fill>
      </a:tcStyle>
    </a:wholeTbl>
    <a:firstRow>
      <a:tcTxStyle b="off">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notesViewPr>
    <p:cSldViewPr snapToGrid="0">
      <p:cViewPr varScale="1">
        <p:scale>
          <a:sx n="84" d="100"/>
          <a:sy n="84" d="100"/>
        </p:scale>
        <p:origin x="199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Guri Solem" userId="04f5e6d4-7da4-4c17-897e-fa92197a4412" providerId="ADAL" clId="{FE55F4CD-FCC8-4920-A1B5-3FFC86FFF6B1}"/>
    <pc:docChg chg="addSld modSld">
      <pc:chgData name="Anne Guri Solem" userId="04f5e6d4-7da4-4c17-897e-fa92197a4412" providerId="ADAL" clId="{FE55F4CD-FCC8-4920-A1B5-3FFC86FFF6B1}" dt="2024-04-22T11:56:22.804" v="26" actId="20577"/>
      <pc:docMkLst>
        <pc:docMk/>
      </pc:docMkLst>
      <pc:sldChg chg="modSp add mod">
        <pc:chgData name="Anne Guri Solem" userId="04f5e6d4-7da4-4c17-897e-fa92197a4412" providerId="ADAL" clId="{FE55F4CD-FCC8-4920-A1B5-3FFC86FFF6B1}" dt="2024-04-22T11:56:22.804" v="26" actId="20577"/>
        <pc:sldMkLst>
          <pc:docMk/>
          <pc:sldMk cId="1871713447" sldId="266"/>
        </pc:sldMkLst>
        <pc:spChg chg="mod">
          <ac:chgData name="Anne Guri Solem" userId="04f5e6d4-7da4-4c17-897e-fa92197a4412" providerId="ADAL" clId="{FE55F4CD-FCC8-4920-A1B5-3FFC86FFF6B1}" dt="2024-04-22T11:56:22.804" v="26" actId="20577"/>
          <ac:spMkLst>
            <pc:docMk/>
            <pc:sldMk cId="1871713447" sldId="266"/>
            <ac:spMk id="3" creationId="{F95A16B7-F595-4C29-B8B2-2CE6DC94D208}"/>
          </ac:spMkLst>
        </pc:spChg>
      </pc:sldChg>
      <pc:sldChg chg="add">
        <pc:chgData name="Anne Guri Solem" userId="04f5e6d4-7da4-4c17-897e-fa92197a4412" providerId="ADAL" clId="{FE55F4CD-FCC8-4920-A1B5-3FFC86FFF6B1}" dt="2024-04-22T11:55:27.827" v="0"/>
        <pc:sldMkLst>
          <pc:docMk/>
          <pc:sldMk cId="3010679147" sldId="304"/>
        </pc:sldMkLst>
      </pc:sldChg>
      <pc:sldChg chg="add">
        <pc:chgData name="Anne Guri Solem" userId="04f5e6d4-7da4-4c17-897e-fa92197a4412" providerId="ADAL" clId="{FE55F4CD-FCC8-4920-A1B5-3FFC86FFF6B1}" dt="2024-04-22T11:55:27.827" v="0"/>
        <pc:sldMkLst>
          <pc:docMk/>
          <pc:sldMk cId="2797064048" sldId="305"/>
        </pc:sldMkLst>
      </pc:sldChg>
      <pc:sldChg chg="add">
        <pc:chgData name="Anne Guri Solem" userId="04f5e6d4-7da4-4c17-897e-fa92197a4412" providerId="ADAL" clId="{FE55F4CD-FCC8-4920-A1B5-3FFC86FFF6B1}" dt="2024-04-22T11:55:27.827" v="0"/>
        <pc:sldMkLst>
          <pc:docMk/>
          <pc:sldMk cId="1985242550" sldId="30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420A32-D690-E4EA-9E6D-77413151F9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AE43C2CC-C5F4-C3FC-1587-F4542F1849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0F69D-AD12-4E7B-A2C8-E438B4D42DFA}" type="datetimeFigureOut">
              <a:rPr lang="nb-NO" smtClean="0"/>
              <a:t>22.04.2024</a:t>
            </a:fld>
            <a:endParaRPr lang="nb-NO"/>
          </a:p>
        </p:txBody>
      </p:sp>
      <p:sp>
        <p:nvSpPr>
          <p:cNvPr id="4" name="Footer Placeholder 3">
            <a:extLst>
              <a:ext uri="{FF2B5EF4-FFF2-40B4-BE49-F238E27FC236}">
                <a16:creationId xmlns:a16="http://schemas.microsoft.com/office/drawing/2014/main" id="{2726CBF4-5058-CB9D-F809-349344EA2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CF056826-944C-22E7-DF68-60668C4826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2BCE51-8E8F-4D6E-A9F8-3F69F9DAE94E}" type="slidenum">
              <a:rPr lang="nb-NO" smtClean="0"/>
              <a:t>‹#›</a:t>
            </a:fld>
            <a:endParaRPr lang="nb-NO"/>
          </a:p>
        </p:txBody>
      </p:sp>
    </p:spTree>
    <p:extLst>
      <p:ext uri="{BB962C8B-B14F-4D97-AF65-F5344CB8AC3E}">
        <p14:creationId xmlns:p14="http://schemas.microsoft.com/office/powerpoint/2010/main" val="4242179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A9326-27D7-4F3F-9B9D-E77BB52AD6D7}" type="datetimeFigureOut">
              <a:rPr lang="nb-NO" smtClean="0"/>
              <a:t>22.04.2024</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D46CD-F092-4A53-AB4F-B929B57D857C}" type="slidenum">
              <a:rPr lang="nb-NO" smtClean="0"/>
              <a:t>‹#›</a:t>
            </a:fld>
            <a:endParaRPr lang="nb-NO"/>
          </a:p>
        </p:txBody>
      </p:sp>
    </p:spTree>
    <p:extLst>
      <p:ext uri="{BB962C8B-B14F-4D97-AF65-F5344CB8AC3E}">
        <p14:creationId xmlns:p14="http://schemas.microsoft.com/office/powerpoint/2010/main" val="1376588480"/>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77875" y="444500"/>
            <a:ext cx="5759450" cy="3240088"/>
          </a:xfrm>
        </p:spPr>
      </p:sp>
      <p:sp>
        <p:nvSpPr>
          <p:cNvPr id="3" name="Plassholder for notater 2"/>
          <p:cNvSpPr>
            <a:spLocks noGrp="1"/>
          </p:cNvSpPr>
          <p:nvPr>
            <p:ph type="body" idx="1"/>
          </p:nvPr>
        </p:nvSpPr>
        <p:spPr/>
        <p:txBody>
          <a:bodyPr/>
          <a:lstStyle/>
          <a:p>
            <a:pPr marL="230109" indent="-230109">
              <a:buAutoNum type="arabicPeriod"/>
            </a:pPr>
            <a:r>
              <a:rPr lang="nb-NO" sz="1800" dirty="0"/>
              <a:t>Antallet vi kjøper av alt mulig – først med det siste! Antall</a:t>
            </a:r>
          </a:p>
          <a:p>
            <a:pPr marL="230109" indent="-230109">
              <a:buAutoNum type="arabicPeriod"/>
            </a:pPr>
            <a:r>
              <a:rPr lang="nb-NO" sz="1800" dirty="0"/>
              <a:t>Type forbruk – hva vi kjøper</a:t>
            </a:r>
          </a:p>
          <a:p>
            <a:pPr marL="230109" indent="-230109">
              <a:buAutoNum type="arabicPeriod"/>
            </a:pPr>
            <a:r>
              <a:rPr lang="nb-NO" sz="1800" dirty="0"/>
              <a:t>Hvor kjøpes det fra?</a:t>
            </a:r>
          </a:p>
          <a:p>
            <a:pPr marL="230109" indent="-230109">
              <a:buAutoNum type="arabicPeriod"/>
            </a:pPr>
            <a:endParaRPr lang="nb-NO" dirty="0"/>
          </a:p>
          <a:p>
            <a:pPr marL="230109" indent="-230109">
              <a:buAutoNum type="arabicPeriod"/>
            </a:pPr>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2</a:t>
            </a:fld>
            <a:endParaRPr lang="nb-NO"/>
          </a:p>
        </p:txBody>
      </p:sp>
    </p:spTree>
    <p:extLst>
      <p:ext uri="{BB962C8B-B14F-4D97-AF65-F5344CB8AC3E}">
        <p14:creationId xmlns:p14="http://schemas.microsoft.com/office/powerpoint/2010/main" val="1951001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snitt har en norsk garderobe 359 klesplagg</a:t>
            </a:r>
          </a:p>
          <a:p>
            <a:endParaRPr lang="nb-NO" dirty="0"/>
          </a:p>
          <a:p>
            <a:r>
              <a:rPr lang="nb-NO" dirty="0"/>
              <a:t>Klær er identitetsskapende og for mange er klær med på å fortelle hvem vi er. </a:t>
            </a:r>
          </a:p>
          <a:p>
            <a:endParaRPr lang="nb-NO" dirty="0"/>
          </a:p>
          <a:p>
            <a:r>
              <a:rPr lang="nb-NO" dirty="0"/>
              <a:t>Vi skaffer oss ca. 15 kg med klær / år, og vi kaster ca. 23 kg. </a:t>
            </a:r>
          </a:p>
          <a:p>
            <a:r>
              <a:rPr lang="nb-NO" dirty="0"/>
              <a:t>1/5 plagg i garderoben brukes  sjelden eller aldri – hvilke plagg, og hvorfor ikke bruker ikke du? </a:t>
            </a:r>
          </a:p>
          <a:p>
            <a:endParaRPr lang="nb-NO" dirty="0"/>
          </a:p>
          <a:p>
            <a:r>
              <a:rPr lang="nb-NO" dirty="0"/>
              <a:t>Nye klær legges øverst i bunken  – og gjør at de lenger ned brukes mindre.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En norsk </a:t>
            </a:r>
            <a:r>
              <a:rPr lang="nb-NO" dirty="0" err="1"/>
              <a:t>gardeobe</a:t>
            </a:r>
            <a:r>
              <a:rPr lang="nb-NO" dirty="0"/>
              <a:t> er veldig </a:t>
            </a:r>
            <a:r>
              <a:rPr lang="nb-NO" dirty="0" err="1"/>
              <a:t>sesongsbetont</a:t>
            </a:r>
            <a:r>
              <a:rPr lang="nb-NO" dirty="0"/>
              <a:t> med fire sesonger. </a:t>
            </a:r>
          </a:p>
          <a:p>
            <a:r>
              <a:rPr lang="nb-NO" sz="1200" kern="1200" dirty="0">
                <a:solidFill>
                  <a:schemeClr val="tx1"/>
                </a:solidFill>
                <a:effectLst/>
                <a:latin typeface="+mn-lt"/>
                <a:ea typeface="+mn-ea"/>
                <a:cs typeface="+mn-cs"/>
              </a:rPr>
              <a:t>Kolleksjoner, tidligere var det 4 per år, nå har enkelte kjeder mellom 16 og 24, og nye plagg hver uke. </a:t>
            </a:r>
          </a:p>
          <a:p>
            <a:pPr lvl="0"/>
            <a:r>
              <a:rPr lang="nb-NO" sz="1200" kern="1200" dirty="0">
                <a:solidFill>
                  <a:schemeClr val="tx1"/>
                </a:solidFill>
                <a:effectLst/>
                <a:latin typeface="+mn-lt"/>
                <a:ea typeface="+mn-ea"/>
                <a:cs typeface="+mn-cs"/>
              </a:rPr>
              <a:t>Dette kaller vi overproduksjon – overproduksjon betyr at det produseres mer klær enn vi kjøper. Og med alle de nye nisjeproduktene som blir utviklet, er det lett å kjenne at man «må» ha noe. </a:t>
            </a:r>
            <a:r>
              <a:rPr lang="nb-NO" sz="1200" kern="1200" dirty="0" err="1">
                <a:solidFill>
                  <a:schemeClr val="tx1"/>
                </a:solidFill>
                <a:effectLst/>
                <a:latin typeface="+mn-lt"/>
                <a:ea typeface="+mn-ea"/>
                <a:cs typeface="+mn-cs"/>
              </a:rPr>
              <a:t>Eksmpelvis</a:t>
            </a:r>
            <a:r>
              <a:rPr lang="nb-NO" sz="1200" kern="1200" dirty="0">
                <a:solidFill>
                  <a:schemeClr val="tx1"/>
                </a:solidFill>
                <a:effectLst/>
                <a:latin typeface="+mn-lt"/>
                <a:ea typeface="+mn-ea"/>
                <a:cs typeface="+mn-cs"/>
              </a:rPr>
              <a:t> kan vi se på treningstøy; i dag finnes det en </a:t>
            </a:r>
            <a:r>
              <a:rPr lang="nb-NO" sz="1200" kern="1200" dirty="0" err="1">
                <a:solidFill>
                  <a:schemeClr val="tx1"/>
                </a:solidFill>
                <a:effectLst/>
                <a:latin typeface="+mn-lt"/>
                <a:ea typeface="+mn-ea"/>
                <a:cs typeface="+mn-cs"/>
              </a:rPr>
              <a:t>thights</a:t>
            </a:r>
            <a:r>
              <a:rPr lang="nb-NO" sz="1200" kern="1200" dirty="0">
                <a:solidFill>
                  <a:schemeClr val="tx1"/>
                </a:solidFill>
                <a:effectLst/>
                <a:latin typeface="+mn-lt"/>
                <a:ea typeface="+mn-ea"/>
                <a:cs typeface="+mn-cs"/>
              </a:rPr>
              <a:t> for all slags aktivitet; </a:t>
            </a:r>
            <a:r>
              <a:rPr lang="nb-NO" sz="1200" kern="1200" dirty="0" err="1">
                <a:solidFill>
                  <a:schemeClr val="tx1"/>
                </a:solidFill>
                <a:effectLst/>
                <a:latin typeface="+mn-lt"/>
                <a:ea typeface="+mn-ea"/>
                <a:cs typeface="+mn-cs"/>
              </a:rPr>
              <a:t>løpethights</a:t>
            </a:r>
            <a:r>
              <a:rPr lang="nb-NO" sz="1200" kern="1200" dirty="0">
                <a:solidFill>
                  <a:schemeClr val="tx1"/>
                </a:solidFill>
                <a:effectLst/>
                <a:latin typeface="+mn-lt"/>
                <a:ea typeface="+mn-ea"/>
                <a:cs typeface="+mn-cs"/>
              </a:rPr>
              <a:t>, langrenn, sykkelbukser, yoga, </a:t>
            </a:r>
            <a:r>
              <a:rPr lang="nb-NO" sz="1200" kern="1200" dirty="0" err="1">
                <a:solidFill>
                  <a:schemeClr val="tx1"/>
                </a:solidFill>
                <a:effectLst/>
                <a:latin typeface="+mn-lt"/>
                <a:ea typeface="+mn-ea"/>
                <a:cs typeface="+mn-cs"/>
              </a:rPr>
              <a:t>kompressjonsthights</a:t>
            </a:r>
            <a:r>
              <a:rPr lang="nb-NO" sz="1200" kern="1200" dirty="0">
                <a:solidFill>
                  <a:schemeClr val="tx1"/>
                </a:solidFill>
                <a:effectLst/>
                <a:latin typeface="+mn-lt"/>
                <a:ea typeface="+mn-ea"/>
                <a:cs typeface="+mn-cs"/>
              </a:rPr>
              <a:t> etc. Det samme gjelder jakker; sykkeljakke, løpejakke, </a:t>
            </a:r>
            <a:r>
              <a:rPr lang="nb-NO" sz="1200" kern="1200" dirty="0" err="1">
                <a:solidFill>
                  <a:schemeClr val="tx1"/>
                </a:solidFill>
                <a:effectLst/>
                <a:latin typeface="+mn-lt"/>
                <a:ea typeface="+mn-ea"/>
                <a:cs typeface="+mn-cs"/>
              </a:rPr>
              <a:t>langrennsjakke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skijakke</a:t>
            </a:r>
            <a:r>
              <a:rPr lang="nb-NO" sz="1200" kern="1200" dirty="0">
                <a:solidFill>
                  <a:schemeClr val="tx1"/>
                </a:solidFill>
                <a:effectLst/>
                <a:latin typeface="+mn-lt"/>
                <a:ea typeface="+mn-ea"/>
                <a:cs typeface="+mn-cs"/>
              </a:rPr>
              <a:t>, regnjakke osv. Det holder ikke lenger å ha </a:t>
            </a:r>
            <a:r>
              <a:rPr lang="nb-NO" sz="1200" kern="1200" dirty="0" err="1">
                <a:solidFill>
                  <a:schemeClr val="tx1"/>
                </a:solidFill>
                <a:effectLst/>
                <a:latin typeface="+mn-lt"/>
                <a:ea typeface="+mn-ea"/>
                <a:cs typeface="+mn-cs"/>
              </a:rPr>
              <a:t>trenignstøy</a:t>
            </a:r>
            <a:r>
              <a:rPr lang="nb-NO" sz="1200" kern="1200" dirty="0">
                <a:solidFill>
                  <a:schemeClr val="tx1"/>
                </a:solidFill>
                <a:effectLst/>
                <a:latin typeface="+mn-lt"/>
                <a:ea typeface="+mn-ea"/>
                <a:cs typeface="+mn-cs"/>
              </a:rPr>
              <a:t>, det finnes klær for hver eneste lille </a:t>
            </a:r>
            <a:r>
              <a:rPr lang="nb-NO" sz="1200" kern="1200" dirty="0" err="1">
                <a:solidFill>
                  <a:schemeClr val="tx1"/>
                </a:solidFill>
                <a:effectLst/>
                <a:latin typeface="+mn-lt"/>
                <a:ea typeface="+mn-ea"/>
                <a:cs typeface="+mn-cs"/>
              </a:rPr>
              <a:t>anldning</a:t>
            </a:r>
            <a:r>
              <a:rPr lang="nb-NO" sz="1200" kern="1200" dirty="0">
                <a:solidFill>
                  <a:schemeClr val="tx1"/>
                </a:solidFill>
                <a:effectLst/>
                <a:latin typeface="+mn-lt"/>
                <a:ea typeface="+mn-ea"/>
                <a:cs typeface="+mn-cs"/>
              </a:rPr>
              <a:t>. Dette er nok et eksempel på overproduksjon. </a:t>
            </a:r>
          </a:p>
          <a:p>
            <a:pPr lvl="0"/>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Naturvernforbundet mener at vi må produsere færre plagg. Og at de vi lager må være av bedre kvalitet, slik at vi bruker plaggene lengre, tar bedre vare på dem. </a:t>
            </a:r>
          </a:p>
          <a:p>
            <a:pPr lvl="0"/>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Det viktigste om man vil ha en mindre garderobe er: </a:t>
            </a:r>
          </a:p>
          <a:p>
            <a:pPr marL="171450" lvl="0" indent="-171450">
              <a:buFontTx/>
              <a:buChar char="-"/>
            </a:pPr>
            <a:r>
              <a:rPr lang="nb-NO" sz="1200" kern="1200" dirty="0">
                <a:solidFill>
                  <a:schemeClr val="tx1"/>
                </a:solidFill>
                <a:effectLst/>
                <a:latin typeface="+mn-lt"/>
                <a:ea typeface="+mn-ea"/>
                <a:cs typeface="+mn-cs"/>
              </a:rPr>
              <a:t>Fleksible klær, og må kunne brukes til mer enn en anledning – samme jakke både til flere anledninger, og likeså </a:t>
            </a:r>
            <a:r>
              <a:rPr lang="nb-NO" sz="1200" kern="1200" dirty="0" err="1">
                <a:solidFill>
                  <a:schemeClr val="tx1"/>
                </a:solidFill>
                <a:effectLst/>
                <a:latin typeface="+mn-lt"/>
                <a:ea typeface="+mn-ea"/>
                <a:cs typeface="+mn-cs"/>
              </a:rPr>
              <a:t>thights</a:t>
            </a:r>
            <a:r>
              <a:rPr lang="nb-NO" sz="1200" kern="1200" dirty="0">
                <a:solidFill>
                  <a:schemeClr val="tx1"/>
                </a:solidFill>
                <a:effectLst/>
                <a:latin typeface="+mn-lt"/>
                <a:ea typeface="+mn-ea"/>
                <a:cs typeface="+mn-cs"/>
              </a:rPr>
              <a:t>, og kjoler eller skjørt. </a:t>
            </a:r>
          </a:p>
          <a:p>
            <a:pPr marL="171450" lvl="0" indent="-171450">
              <a:buFontTx/>
              <a:buChar char="-"/>
            </a:pPr>
            <a:r>
              <a:rPr lang="nb-NO" sz="1200" kern="1200" dirty="0">
                <a:solidFill>
                  <a:schemeClr val="tx1"/>
                </a:solidFill>
                <a:effectLst/>
                <a:latin typeface="+mn-lt"/>
                <a:ea typeface="+mn-ea"/>
                <a:cs typeface="+mn-cs"/>
              </a:rPr>
              <a:t>Klær som ikke krever mye stell </a:t>
            </a:r>
          </a:p>
          <a:p>
            <a:pPr marL="171450" lvl="0" indent="-171450">
              <a:buFontTx/>
              <a:buChar char="-"/>
            </a:pPr>
            <a:r>
              <a:rPr lang="nb-NO" sz="1200" kern="1200" dirty="0">
                <a:solidFill>
                  <a:schemeClr val="tx1"/>
                </a:solidFill>
                <a:effectLst/>
                <a:latin typeface="+mn-lt"/>
                <a:ea typeface="+mn-ea"/>
                <a:cs typeface="+mn-cs"/>
              </a:rPr>
              <a:t>Farger og mønstre som er lette å matche</a:t>
            </a:r>
          </a:p>
          <a:p>
            <a:pPr marL="0" lvl="0" indent="0">
              <a:buFontTx/>
              <a:buNone/>
            </a:pP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83E9E7EB-1C8F-4DD5-9600-DCD80BAC47E9}" type="slidenum">
              <a:rPr lang="nb-NO" smtClean="0"/>
              <a:t>3</a:t>
            </a:fld>
            <a:endParaRPr lang="nb-NO"/>
          </a:p>
        </p:txBody>
      </p:sp>
    </p:spTree>
    <p:extLst>
      <p:ext uri="{BB962C8B-B14F-4D97-AF65-F5344CB8AC3E}">
        <p14:creationId xmlns:p14="http://schemas.microsoft.com/office/powerpoint/2010/main" val="709780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dirty="0"/>
              <a:t>Først litt myteknusing: det finnes ikke miljøvennlige klær. </a:t>
            </a:r>
          </a:p>
          <a:p>
            <a:pPr algn="l"/>
            <a:r>
              <a:rPr lang="nb-NO" dirty="0"/>
              <a:t> – det finnes klær med mindre miljøbelastning, og nå skal du få lære litt om hvordan det går </a:t>
            </a:r>
            <a:r>
              <a:rPr lang="nb-NO" dirty="0" err="1"/>
              <a:t>ann</a:t>
            </a:r>
            <a:r>
              <a:rPr lang="nb-NO" dirty="0"/>
              <a:t>. </a:t>
            </a:r>
          </a:p>
          <a:p>
            <a:pPr marL="171450" indent="-171450" algn="l">
              <a:buFontTx/>
              <a:buChar char="-"/>
            </a:pPr>
            <a:r>
              <a:rPr lang="nb-NO" dirty="0"/>
              <a:t>Alle klær er har et klimaavtrykk, og 80 % av det skjer under produksjonen. </a:t>
            </a:r>
          </a:p>
          <a:p>
            <a:pPr marL="171450" indent="-171450" algn="l">
              <a:buFontTx/>
              <a:buChar char="-"/>
            </a:pPr>
            <a:r>
              <a:rPr lang="nb-NO" dirty="0"/>
              <a:t>for et plagg krever fiber, som er produsert på ulike måter avhengig av hva slags fiber det er, men det er og brukt store mengder vann, kjemikalier til farging, etterbehandlinger.  Det går og med masse energi til alle denne bearbeidingen, tilslutt og til å gjøre seg av med plagget. </a:t>
            </a:r>
          </a:p>
          <a:p>
            <a:pPr marL="171450" indent="-171450" algn="l">
              <a:buFontTx/>
              <a:buChar char="-"/>
            </a:pPr>
            <a:r>
              <a:rPr lang="nb-NO" dirty="0"/>
              <a:t>Så klær har et klimaavtrykk, men noen plagg har lavere avtrykk, eller er da mer miljøvennlige. </a:t>
            </a:r>
          </a:p>
          <a:p>
            <a:pPr marL="0" indent="0" algn="l">
              <a:buFontTx/>
              <a:buNone/>
            </a:pPr>
            <a:endParaRPr lang="nb-NO" dirty="0"/>
          </a:p>
        </p:txBody>
      </p:sp>
      <p:sp>
        <p:nvSpPr>
          <p:cNvPr id="4" name="Plassholder for lysbildenummer 3"/>
          <p:cNvSpPr>
            <a:spLocks noGrp="1"/>
          </p:cNvSpPr>
          <p:nvPr>
            <p:ph type="sldNum" sz="quarter" idx="5"/>
          </p:nvPr>
        </p:nvSpPr>
        <p:spPr/>
        <p:txBody>
          <a:bodyPr/>
          <a:lstStyle/>
          <a:p>
            <a:fld id="{83E9E7EB-1C8F-4DD5-9600-DCD80BAC47E9}" type="slidenum">
              <a:rPr lang="nb-NO" smtClean="0"/>
              <a:t>11</a:t>
            </a:fld>
            <a:endParaRPr lang="nb-NO"/>
          </a:p>
        </p:txBody>
      </p:sp>
    </p:spTree>
    <p:extLst>
      <p:ext uri="{BB962C8B-B14F-4D97-AF65-F5344CB8AC3E}">
        <p14:creationId xmlns:p14="http://schemas.microsoft.com/office/powerpoint/2010/main" val="1748417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mengdene vi kjøper, bruker og som vi så kvitter oss raskt med som er utfordringen. Og at klærne våre ikke er laget for å vare. </a:t>
            </a:r>
          </a:p>
          <a:p>
            <a:r>
              <a:rPr lang="nb-NO" dirty="0"/>
              <a:t>Når er plagg er utslitt, eller vi er lei av det (den sosiale levetiden) så gir vi det gjerne videre til innsamlerne, og samtidig klapper vi oss selv litt på ryggen og sier, så flink du var. Men av alt innsamlet i Norge eksporteres 97% ut av landet. Vi er 2,4 % sirkulære, og ærlig talt er ikke løsningen å ha </a:t>
            </a:r>
            <a:r>
              <a:rPr lang="nb-NO" dirty="0" err="1"/>
              <a:t>msse</a:t>
            </a:r>
            <a:r>
              <a:rPr lang="nb-NO" dirty="0"/>
              <a:t> klær laget av resirkulerte fibre. Som vi sa kommer 80% av </a:t>
            </a:r>
            <a:r>
              <a:rPr lang="nb-NO" dirty="0" err="1"/>
              <a:t>utlsippene</a:t>
            </a:r>
            <a:r>
              <a:rPr lang="nb-NO" dirty="0"/>
              <a:t> fra produksjonen av selve plagget, altså ikke fra </a:t>
            </a:r>
            <a:r>
              <a:rPr lang="nb-NO" dirty="0" err="1"/>
              <a:t>fieberen</a:t>
            </a:r>
            <a:r>
              <a:rPr lang="nb-NO" dirty="0"/>
              <a:t>.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12</a:t>
            </a:fld>
            <a:endParaRPr lang="nb-NO"/>
          </a:p>
        </p:txBody>
      </p:sp>
    </p:spTree>
    <p:extLst>
      <p:ext uri="{BB962C8B-B14F-4D97-AF65-F5344CB8AC3E}">
        <p14:creationId xmlns:p14="http://schemas.microsoft.com/office/powerpoint/2010/main" val="2841815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accent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07DBC-982B-D990-4B86-816A49EE6C4A}"/>
              </a:ext>
            </a:extLst>
          </p:cNvPr>
          <p:cNvSpPr/>
          <p:nvPr userDrawn="1"/>
        </p:nvSpPr>
        <p:spPr>
          <a:xfrm>
            <a:off x="0" y="0"/>
            <a:ext cx="40551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8" name="Picture 7" descr="A picture containing website&#10;&#10;Description automatically generated" hidden="1">
            <a:extLst>
              <a:ext uri="{FF2B5EF4-FFF2-40B4-BE49-F238E27FC236}">
                <a16:creationId xmlns:a16="http://schemas.microsoft.com/office/drawing/2014/main" id="{40D24718-063B-37F5-573C-0FB4A336C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5182077" y="1268486"/>
            <a:ext cx="6301916" cy="2387600"/>
          </a:xfrm>
        </p:spPr>
        <p:txBody>
          <a:bodyPr anchor="b"/>
          <a:lstStyle>
            <a:lvl1pPr algn="l">
              <a:lnSpc>
                <a:spcPct val="101000"/>
              </a:lnSpc>
              <a:defRPr sz="5001">
                <a:solidFill>
                  <a:schemeClr val="tx2"/>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5182077" y="3940886"/>
            <a:ext cx="6301916" cy="1655762"/>
          </a:xfrm>
        </p:spPr>
        <p:txBody>
          <a:bodyPr/>
          <a:lstStyle>
            <a:lvl1pPr marL="0" indent="0" algn="l">
              <a:spcBef>
                <a:spcPts val="0"/>
              </a:spcBef>
              <a:buNone/>
              <a:defRPr sz="1900">
                <a:solidFill>
                  <a:schemeClr val="tx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a:t>Klikk for å redigere undertittelstil i malen</a:t>
            </a:r>
            <a:endParaRPr lang="nb-NO" noProof="0" dirty="0"/>
          </a:p>
        </p:txBody>
      </p:sp>
      <p:sp>
        <p:nvSpPr>
          <p:cNvPr id="10" name="Picture Placeholder 9">
            <a:extLst>
              <a:ext uri="{FF2B5EF4-FFF2-40B4-BE49-F238E27FC236}">
                <a16:creationId xmlns:a16="http://schemas.microsoft.com/office/drawing/2014/main" id="{840053C8-F83F-05E6-6F6C-45EA0066C48B}"/>
              </a:ext>
            </a:extLst>
          </p:cNvPr>
          <p:cNvSpPr>
            <a:spLocks noGrp="1"/>
          </p:cNvSpPr>
          <p:nvPr>
            <p:ph type="pic" sz="quarter" idx="10"/>
          </p:nvPr>
        </p:nvSpPr>
        <p:spPr>
          <a:xfrm>
            <a:off x="734314" y="730335"/>
            <a:ext cx="3876386" cy="5394156"/>
          </a:xfrm>
          <a:solidFill>
            <a:schemeClr val="bg1">
              <a:lumMod val="85000"/>
            </a:schemeClr>
          </a:solidFill>
        </p:spPr>
        <p:txBody>
          <a:bodyPr/>
          <a:lstStyle/>
          <a:p>
            <a:r>
              <a:rPr lang="nb-NO"/>
              <a:t>Klikk på ikonet for å legge til et bilde</a:t>
            </a:r>
          </a:p>
        </p:txBody>
      </p:sp>
    </p:spTree>
    <p:extLst>
      <p:ext uri="{BB962C8B-B14F-4D97-AF65-F5344CB8AC3E}">
        <p14:creationId xmlns:p14="http://schemas.microsoft.com/office/powerpoint/2010/main" val="93932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687775"/>
                </a:solidFill>
              </a:defRPr>
            </a:lvl1pPr>
          </a:lstStyle>
          <a:p>
            <a:fld id="{A0269F28-EAEE-46E9-879B-415EFE472FE5}" type="slidenum">
              <a:rPr lang="nb-NO" smtClean="0"/>
              <a:pPr/>
              <a:t>‹#›</a:t>
            </a:fld>
            <a:endParaRPr lang="nb-NO" dirty="0"/>
          </a:p>
        </p:txBody>
      </p:sp>
      <p:sp>
        <p:nvSpPr>
          <p:cNvPr id="9" name="Content Placeholder 8">
            <a:extLst>
              <a:ext uri="{FF2B5EF4-FFF2-40B4-BE49-F238E27FC236}">
                <a16:creationId xmlns:a16="http://schemas.microsoft.com/office/drawing/2014/main" id="{D07894A8-6B1F-E366-9D0D-7EA82171235D}"/>
              </a:ext>
            </a:extLst>
          </p:cNvPr>
          <p:cNvSpPr>
            <a:spLocks noGrp="1"/>
          </p:cNvSpPr>
          <p:nvPr>
            <p:ph sz="quarter" idx="13"/>
          </p:nvPr>
        </p:nvSpPr>
        <p:spPr>
          <a:xfrm>
            <a:off x="733521" y="2514891"/>
            <a:ext cx="10750471" cy="3328579"/>
          </a:xfrm>
        </p:spPr>
        <p:txBody>
          <a:bodyPr/>
          <a:lstStyle>
            <a:lvl1pPr algn="l">
              <a:defRPr>
                <a:solidFill>
                  <a:schemeClr val="tx2"/>
                </a:solidFill>
              </a:defRPr>
            </a:lvl1pPr>
            <a:lvl2pPr algn="l">
              <a:defRPr>
                <a:solidFill>
                  <a:schemeClr val="tx2"/>
                </a:solidFill>
              </a:defRPr>
            </a:lvl2pPr>
            <a:lvl3pPr algn="l">
              <a:defRPr>
                <a:solidFill>
                  <a:schemeClr val="tx2"/>
                </a:solidFill>
              </a:defRPr>
            </a:lvl3pPr>
            <a:lvl4pPr algn="l">
              <a:defRPr>
                <a:solidFill>
                  <a:schemeClr val="tx2"/>
                </a:solidFill>
              </a:defRPr>
            </a:lvl4pPr>
            <a:lvl5pPr algn="l">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Title 1">
            <a:extLst>
              <a:ext uri="{FF2B5EF4-FFF2-40B4-BE49-F238E27FC236}">
                <a16:creationId xmlns:a16="http://schemas.microsoft.com/office/drawing/2014/main" id="{850C76CB-348C-C646-1B9B-D537F2FE4333}"/>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dirty="0"/>
          </a:p>
        </p:txBody>
      </p:sp>
      <p:pic>
        <p:nvPicPr>
          <p:cNvPr id="10" name="Graphic 9">
            <a:extLst>
              <a:ext uri="{FF2B5EF4-FFF2-40B4-BE49-F238E27FC236}">
                <a16:creationId xmlns:a16="http://schemas.microsoft.com/office/drawing/2014/main" id="{DF4C93AD-D34B-78C5-4ECD-97F4CA70D5A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2116660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1" name="Text Placeholder 9">
            <a:extLst>
              <a:ext uri="{FF2B5EF4-FFF2-40B4-BE49-F238E27FC236}">
                <a16:creationId xmlns:a16="http://schemas.microsoft.com/office/drawing/2014/main" id="{398C5C99-2EB9-02F3-84B8-119666A2C4C0}"/>
              </a:ext>
            </a:extLst>
          </p:cNvPr>
          <p:cNvSpPr>
            <a:spLocks noGrp="1"/>
          </p:cNvSpPr>
          <p:nvPr>
            <p:ph type="body" sz="quarter" idx="14"/>
          </p:nvPr>
        </p:nvSpPr>
        <p:spPr>
          <a:xfrm>
            <a:off x="733521"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2" name="Text Placeholder 9">
            <a:extLst>
              <a:ext uri="{FF2B5EF4-FFF2-40B4-BE49-F238E27FC236}">
                <a16:creationId xmlns:a16="http://schemas.microsoft.com/office/drawing/2014/main" id="{DBBEC2B0-F285-B6BE-16C3-46157E51AFAE}"/>
              </a:ext>
            </a:extLst>
          </p:cNvPr>
          <p:cNvSpPr>
            <a:spLocks noGrp="1"/>
          </p:cNvSpPr>
          <p:nvPr>
            <p:ph type="body" sz="quarter" idx="15"/>
          </p:nvPr>
        </p:nvSpPr>
        <p:spPr>
          <a:xfrm>
            <a:off x="4386040"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3" name="Text Placeholder 9">
            <a:extLst>
              <a:ext uri="{FF2B5EF4-FFF2-40B4-BE49-F238E27FC236}">
                <a16:creationId xmlns:a16="http://schemas.microsoft.com/office/drawing/2014/main" id="{3D2156E0-7E6E-2AE6-338D-FF9F09B0FE16}"/>
              </a:ext>
            </a:extLst>
          </p:cNvPr>
          <p:cNvSpPr>
            <a:spLocks noGrp="1"/>
          </p:cNvSpPr>
          <p:nvPr>
            <p:ph type="body" sz="quarter" idx="16"/>
          </p:nvPr>
        </p:nvSpPr>
        <p:spPr>
          <a:xfrm>
            <a:off x="4386040"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4" name="Text Placeholder 9">
            <a:extLst>
              <a:ext uri="{FF2B5EF4-FFF2-40B4-BE49-F238E27FC236}">
                <a16:creationId xmlns:a16="http://schemas.microsoft.com/office/drawing/2014/main" id="{D609AD8F-F630-A14C-503C-14C4670D71A6}"/>
              </a:ext>
            </a:extLst>
          </p:cNvPr>
          <p:cNvSpPr>
            <a:spLocks noGrp="1"/>
          </p:cNvSpPr>
          <p:nvPr>
            <p:ph type="body" sz="quarter" idx="17"/>
          </p:nvPr>
        </p:nvSpPr>
        <p:spPr>
          <a:xfrm>
            <a:off x="8064073"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5" name="Text Placeholder 9">
            <a:extLst>
              <a:ext uri="{FF2B5EF4-FFF2-40B4-BE49-F238E27FC236}">
                <a16:creationId xmlns:a16="http://schemas.microsoft.com/office/drawing/2014/main" id="{BF42B89B-39CA-7690-47B2-A384907F55A4}"/>
              </a:ext>
            </a:extLst>
          </p:cNvPr>
          <p:cNvSpPr>
            <a:spLocks noGrp="1"/>
          </p:cNvSpPr>
          <p:nvPr>
            <p:ph type="body" sz="quarter" idx="18"/>
          </p:nvPr>
        </p:nvSpPr>
        <p:spPr>
          <a:xfrm>
            <a:off x="8064073"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Tree>
    <p:extLst>
      <p:ext uri="{BB962C8B-B14F-4D97-AF65-F5344CB8AC3E}">
        <p14:creationId xmlns:p14="http://schemas.microsoft.com/office/powerpoint/2010/main" val="4132389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362" cy="780902"/>
          </a:xfrm>
        </p:spPr>
        <p:txBody>
          <a:bodyPr anchor="b"/>
          <a:lstStyle>
            <a:lvl1pPr algn="ctr">
              <a:defRPr sz="3200">
                <a:solidFill>
                  <a:schemeClr val="tx2"/>
                </a:solidFill>
              </a:defRPr>
            </a:lvl1pPr>
          </a:lstStyle>
          <a:p>
            <a:r>
              <a:rPr lang="nb-NO"/>
              <a:t>Klikk for å redigere tittelstil</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6" name="Table Placeholder 5">
            <a:extLst>
              <a:ext uri="{FF2B5EF4-FFF2-40B4-BE49-F238E27FC236}">
                <a16:creationId xmlns:a16="http://schemas.microsoft.com/office/drawing/2014/main" id="{D089CB4A-B13F-AE8D-3003-C94DEACA2C9F}"/>
              </a:ext>
            </a:extLst>
          </p:cNvPr>
          <p:cNvSpPr>
            <a:spLocks noGrp="1"/>
          </p:cNvSpPr>
          <p:nvPr>
            <p:ph type="tbl" sz="quarter" idx="19"/>
          </p:nvPr>
        </p:nvSpPr>
        <p:spPr>
          <a:xfrm>
            <a:off x="733521" y="2363788"/>
            <a:ext cx="10750362" cy="3867259"/>
          </a:xfrm>
        </p:spPr>
        <p:txBody>
          <a:bodyPr/>
          <a:lstStyle/>
          <a:p>
            <a:r>
              <a:rPr lang="nb-NO"/>
              <a:t>Klikk ikonet for å legge til en tabell</a:t>
            </a:r>
          </a:p>
        </p:txBody>
      </p:sp>
    </p:spTree>
    <p:extLst>
      <p:ext uri="{BB962C8B-B14F-4D97-AF65-F5344CB8AC3E}">
        <p14:creationId xmlns:p14="http://schemas.microsoft.com/office/powerpoint/2010/main" val="70180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846768"/>
            <a:ext cx="3419920" cy="2950019"/>
          </a:xfrm>
          <a:prstGeom prst="rect">
            <a:avLst/>
          </a:prstGeom>
          <a:solidFill>
            <a:schemeClr val="accent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bg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6" name="Text Placeholder 9">
            <a:extLst>
              <a:ext uri="{FF2B5EF4-FFF2-40B4-BE49-F238E27FC236}">
                <a16:creationId xmlns:a16="http://schemas.microsoft.com/office/drawing/2014/main" id="{13852A8B-2623-A476-7C4C-1C661ADFF54B}"/>
              </a:ext>
            </a:extLst>
          </p:cNvPr>
          <p:cNvSpPr>
            <a:spLocks noGrp="1"/>
          </p:cNvSpPr>
          <p:nvPr>
            <p:ph type="body" sz="quarter" idx="14"/>
          </p:nvPr>
        </p:nvSpPr>
        <p:spPr>
          <a:xfrm>
            <a:off x="4398796" y="2847095"/>
            <a:ext cx="3419920" cy="2950019"/>
          </a:xfrm>
          <a:prstGeom prst="rect">
            <a:avLst/>
          </a:prstGeom>
          <a:solidFill>
            <a:schemeClr val="accent5"/>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7" name="Text Placeholder 9">
            <a:extLst>
              <a:ext uri="{FF2B5EF4-FFF2-40B4-BE49-F238E27FC236}">
                <a16:creationId xmlns:a16="http://schemas.microsoft.com/office/drawing/2014/main" id="{A3DBA4B4-D944-F3D9-E5CD-8A879B7D6EFF}"/>
              </a:ext>
            </a:extLst>
          </p:cNvPr>
          <p:cNvSpPr>
            <a:spLocks noGrp="1"/>
          </p:cNvSpPr>
          <p:nvPr>
            <p:ph type="body" sz="quarter" idx="15"/>
          </p:nvPr>
        </p:nvSpPr>
        <p:spPr>
          <a:xfrm>
            <a:off x="8064073" y="2846768"/>
            <a:ext cx="3419920" cy="2950019"/>
          </a:xfrm>
          <a:prstGeom prst="rect">
            <a:avLst/>
          </a:prstGeom>
          <a:solidFill>
            <a:srgbClr val="B6D6D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4" name="Slide Number Placeholder 13">
            <a:extLst>
              <a:ext uri="{FF2B5EF4-FFF2-40B4-BE49-F238E27FC236}">
                <a16:creationId xmlns:a16="http://schemas.microsoft.com/office/drawing/2014/main" id="{D3F65A55-787B-2EDF-F7CF-3F82C0EFBF54}"/>
              </a:ext>
            </a:extLst>
          </p:cNvPr>
          <p:cNvSpPr>
            <a:spLocks noGrp="1"/>
          </p:cNvSpPr>
          <p:nvPr>
            <p:ph type="sldNum" sz="quarter" idx="18"/>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770742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tekst og bilde">
    <p:bg>
      <p:bgPr>
        <a:solidFill>
          <a:schemeClr val="lt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234A39-FAE5-302A-65BD-08F9B2254BE0}"/>
              </a:ext>
            </a:extLst>
          </p:cNvPr>
          <p:cNvSpPr/>
          <p:nvPr userDrawn="1"/>
        </p:nvSpPr>
        <p:spPr>
          <a:xfrm>
            <a:off x="0" y="0"/>
            <a:ext cx="4056335" cy="685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Text Placeholder 5">
            <a:extLst>
              <a:ext uri="{FF2B5EF4-FFF2-40B4-BE49-F238E27FC236}">
                <a16:creationId xmlns:a16="http://schemas.microsoft.com/office/drawing/2014/main" id="{7B9EB800-51FA-8BBF-F6EC-FFC2418BE23E}"/>
              </a:ext>
            </a:extLst>
          </p:cNvPr>
          <p:cNvSpPr>
            <a:spLocks noGrp="1"/>
          </p:cNvSpPr>
          <p:nvPr>
            <p:ph type="body" sz="quarter" idx="13" hasCustomPrompt="1"/>
          </p:nvPr>
        </p:nvSpPr>
        <p:spPr>
          <a:xfrm>
            <a:off x="5048907" y="1784762"/>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9" name="Text Placeholder 8">
            <a:extLst>
              <a:ext uri="{FF2B5EF4-FFF2-40B4-BE49-F238E27FC236}">
                <a16:creationId xmlns:a16="http://schemas.microsoft.com/office/drawing/2014/main" id="{A3F5A13E-C588-D031-9ADE-8303EB450718}"/>
              </a:ext>
            </a:extLst>
          </p:cNvPr>
          <p:cNvSpPr>
            <a:spLocks noGrp="1"/>
          </p:cNvSpPr>
          <p:nvPr>
            <p:ph type="body" sz="quarter" idx="14"/>
          </p:nvPr>
        </p:nvSpPr>
        <p:spPr>
          <a:xfrm>
            <a:off x="7506524" y="1784762"/>
            <a:ext cx="3977468" cy="1135757"/>
          </a:xfrm>
        </p:spPr>
        <p:txBody>
          <a:bodyPr/>
          <a:lstStyle>
            <a:lvl1pPr marL="0" indent="0">
              <a:buNone/>
              <a:defRPr>
                <a:solidFill>
                  <a:schemeClr val="tx2"/>
                </a:solidFill>
              </a:defRPr>
            </a:lvl1pPr>
          </a:lstStyle>
          <a:p>
            <a:pPr lvl="0"/>
            <a:r>
              <a:rPr lang="nb-NO"/>
              <a:t>Klikk for å redigere tekststiler i malen</a:t>
            </a:r>
          </a:p>
        </p:txBody>
      </p:sp>
      <p:sp>
        <p:nvSpPr>
          <p:cNvPr id="13" name="Text Placeholder 5">
            <a:extLst>
              <a:ext uri="{FF2B5EF4-FFF2-40B4-BE49-F238E27FC236}">
                <a16:creationId xmlns:a16="http://schemas.microsoft.com/office/drawing/2014/main" id="{361E228A-CEEA-0918-4100-AE685F2F8D1F}"/>
              </a:ext>
            </a:extLst>
          </p:cNvPr>
          <p:cNvSpPr>
            <a:spLocks noGrp="1"/>
          </p:cNvSpPr>
          <p:nvPr>
            <p:ph type="body" sz="quarter" idx="15" hasCustomPrompt="1"/>
          </p:nvPr>
        </p:nvSpPr>
        <p:spPr>
          <a:xfrm>
            <a:off x="5048907" y="3274100"/>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4" name="Text Placeholder 8">
            <a:extLst>
              <a:ext uri="{FF2B5EF4-FFF2-40B4-BE49-F238E27FC236}">
                <a16:creationId xmlns:a16="http://schemas.microsoft.com/office/drawing/2014/main" id="{714AB201-3EA0-B92C-35BB-1E1CC83F6EAA}"/>
              </a:ext>
            </a:extLst>
          </p:cNvPr>
          <p:cNvSpPr>
            <a:spLocks noGrp="1"/>
          </p:cNvSpPr>
          <p:nvPr>
            <p:ph type="body" sz="quarter" idx="16"/>
          </p:nvPr>
        </p:nvSpPr>
        <p:spPr>
          <a:xfrm>
            <a:off x="7506524" y="3274100"/>
            <a:ext cx="3977468" cy="1135757"/>
          </a:xfrm>
        </p:spPr>
        <p:txBody>
          <a:bodyPr/>
          <a:lstStyle>
            <a:lvl1pPr marL="0" indent="0">
              <a:buNone/>
              <a:defRPr>
                <a:solidFill>
                  <a:schemeClr val="tx2"/>
                </a:solidFill>
              </a:defRPr>
            </a:lvl1pPr>
          </a:lstStyle>
          <a:p>
            <a:pPr lvl="0"/>
            <a:r>
              <a:rPr lang="nb-NO"/>
              <a:t>Klikk for å redigere tekststiler i malen</a:t>
            </a:r>
          </a:p>
        </p:txBody>
      </p:sp>
      <p:sp>
        <p:nvSpPr>
          <p:cNvPr id="15" name="Text Placeholder 5">
            <a:extLst>
              <a:ext uri="{FF2B5EF4-FFF2-40B4-BE49-F238E27FC236}">
                <a16:creationId xmlns:a16="http://schemas.microsoft.com/office/drawing/2014/main" id="{C42D14AC-88B8-73C5-78FD-9B851D4F8F70}"/>
              </a:ext>
            </a:extLst>
          </p:cNvPr>
          <p:cNvSpPr>
            <a:spLocks noGrp="1"/>
          </p:cNvSpPr>
          <p:nvPr>
            <p:ph type="body" sz="quarter" idx="17" hasCustomPrompt="1"/>
          </p:nvPr>
        </p:nvSpPr>
        <p:spPr>
          <a:xfrm>
            <a:off x="5048907" y="4764231"/>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8" name="Text Placeholder 8">
            <a:extLst>
              <a:ext uri="{FF2B5EF4-FFF2-40B4-BE49-F238E27FC236}">
                <a16:creationId xmlns:a16="http://schemas.microsoft.com/office/drawing/2014/main" id="{768D1030-CB60-0AF7-C036-DFA75F6ECDF8}"/>
              </a:ext>
            </a:extLst>
          </p:cNvPr>
          <p:cNvSpPr>
            <a:spLocks noGrp="1"/>
          </p:cNvSpPr>
          <p:nvPr>
            <p:ph type="body" sz="quarter" idx="18"/>
          </p:nvPr>
        </p:nvSpPr>
        <p:spPr>
          <a:xfrm>
            <a:off x="7506524" y="4764231"/>
            <a:ext cx="3977468" cy="1135757"/>
          </a:xfrm>
        </p:spPr>
        <p:txBody>
          <a:bodyPr/>
          <a:lstStyle>
            <a:lvl1pPr marL="0" indent="0">
              <a:buNone/>
              <a:defRPr>
                <a:solidFill>
                  <a:schemeClr val="tx2"/>
                </a:solidFill>
              </a:defRPr>
            </a:lvl1pPr>
          </a:lstStyle>
          <a:p>
            <a:pPr lvl="0"/>
            <a:r>
              <a:rPr lang="nb-NO"/>
              <a:t>Klikk for å redigere tekststiler i malen</a:t>
            </a:r>
          </a:p>
        </p:txBody>
      </p:sp>
      <p:sp>
        <p:nvSpPr>
          <p:cNvPr id="12" name="Picture Placeholder 11">
            <a:extLst>
              <a:ext uri="{FF2B5EF4-FFF2-40B4-BE49-F238E27FC236}">
                <a16:creationId xmlns:a16="http://schemas.microsoft.com/office/drawing/2014/main" id="{9A1A109A-752E-3127-1B4C-09BFB9DF6C64}"/>
              </a:ext>
            </a:extLst>
          </p:cNvPr>
          <p:cNvSpPr>
            <a:spLocks noGrp="1"/>
          </p:cNvSpPr>
          <p:nvPr>
            <p:ph type="pic" sz="quarter" idx="19"/>
          </p:nvPr>
        </p:nvSpPr>
        <p:spPr>
          <a:xfrm>
            <a:off x="737515" y="737505"/>
            <a:ext cx="3849831" cy="5398892"/>
          </a:xfrm>
          <a:solidFill>
            <a:schemeClr val="bg1">
              <a:lumMod val="85000"/>
            </a:schemeClr>
          </a:solidFill>
        </p:spPr>
        <p:txBody>
          <a:bodyPr/>
          <a:lstStyle/>
          <a:p>
            <a:r>
              <a:rPr lang="nb-NO"/>
              <a:t>Klikk på ikonet for å legge til et bilde</a:t>
            </a:r>
          </a:p>
        </p:txBody>
      </p:sp>
      <p:sp>
        <p:nvSpPr>
          <p:cNvPr id="8" name="Slide Number Placeholder 7">
            <a:extLst>
              <a:ext uri="{FF2B5EF4-FFF2-40B4-BE49-F238E27FC236}">
                <a16:creationId xmlns:a16="http://schemas.microsoft.com/office/drawing/2014/main" id="{289B6F06-C85C-EEA3-9BCB-E7DBAB80E513}"/>
              </a:ext>
            </a:extLst>
          </p:cNvPr>
          <p:cNvSpPr>
            <a:spLocks noGrp="1"/>
          </p:cNvSpPr>
          <p:nvPr>
            <p:ph type="sldNum" sz="quarter" idx="22"/>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3953812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tal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556" y="2212514"/>
            <a:ext cx="8830888" cy="2086900"/>
          </a:xfrm>
        </p:spPr>
        <p:txBody>
          <a:bodyPr anchor="b"/>
          <a:lstStyle>
            <a:lvl1pPr algn="ctr">
              <a:defRPr sz="12402">
                <a:solidFill>
                  <a:schemeClr val="tx2"/>
                </a:solidFill>
              </a:defRPr>
            </a:lvl1pPr>
          </a:lstStyle>
          <a:p>
            <a:r>
              <a:rPr lang="en-US" dirty="0"/>
              <a:t>00 </a:t>
            </a:r>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Text Placeholder 10">
            <a:extLst>
              <a:ext uri="{FF2B5EF4-FFF2-40B4-BE49-F238E27FC236}">
                <a16:creationId xmlns:a16="http://schemas.microsoft.com/office/drawing/2014/main" id="{EED34705-8227-F6A0-C565-EC1E04FE213C}"/>
              </a:ext>
            </a:extLst>
          </p:cNvPr>
          <p:cNvSpPr>
            <a:spLocks noGrp="1"/>
          </p:cNvSpPr>
          <p:nvPr>
            <p:ph type="body" sz="quarter" idx="13"/>
          </p:nvPr>
        </p:nvSpPr>
        <p:spPr>
          <a:xfrm>
            <a:off x="1680556" y="4439779"/>
            <a:ext cx="8830888" cy="1678361"/>
          </a:xfrm>
        </p:spPr>
        <p:txBody>
          <a:bodyPr/>
          <a:lstStyle>
            <a:lvl1pPr marL="0" indent="0" algn="ctr">
              <a:buNone/>
              <a:defRPr>
                <a:solidFill>
                  <a:schemeClr val="tx2"/>
                </a:solidFill>
              </a:defRPr>
            </a:lvl1pPr>
          </a:lstStyle>
          <a:p>
            <a:pPr lvl="0"/>
            <a:r>
              <a:rPr lang="nb-NO"/>
              <a:t>Klikk for å redigere tekststiler i malen</a:t>
            </a:r>
          </a:p>
        </p:txBody>
      </p:sp>
    </p:spTree>
    <p:extLst>
      <p:ext uri="{BB962C8B-B14F-4D97-AF65-F5344CB8AC3E}">
        <p14:creationId xmlns:p14="http://schemas.microsoft.com/office/powerpoint/2010/main" val="2030256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1CAAA4-0D21-1129-212C-C54968F33207}"/>
              </a:ext>
            </a:extLst>
          </p:cNvPr>
          <p:cNvSpPr>
            <a:spLocks noGrp="1"/>
          </p:cNvSpPr>
          <p:nvPr>
            <p:ph type="sldNum" sz="quarter" idx="12"/>
          </p:nvPr>
        </p:nvSpPr>
        <p:spPr>
          <a:xfrm>
            <a:off x="11074254" y="6356350"/>
            <a:ext cx="409738" cy="238111"/>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8" name="Title 1">
            <a:extLst>
              <a:ext uri="{FF2B5EF4-FFF2-40B4-BE49-F238E27FC236}">
                <a16:creationId xmlns:a16="http://schemas.microsoft.com/office/drawing/2014/main" id="{E832177E-279B-12AA-9A39-718EF0F0DB7A}"/>
              </a:ext>
            </a:extLst>
          </p:cNvPr>
          <p:cNvSpPr>
            <a:spLocks noGrp="1"/>
          </p:cNvSpPr>
          <p:nvPr>
            <p:ph type="title"/>
          </p:nvPr>
        </p:nvSpPr>
        <p:spPr>
          <a:xfrm>
            <a:off x="733521" y="1276498"/>
            <a:ext cx="10750471" cy="780902"/>
          </a:xfrm>
        </p:spPr>
        <p:txBody>
          <a:bodyPr anchor="b"/>
          <a:lstStyle>
            <a:lvl1pPr algn="ctr">
              <a:defRPr sz="4601">
                <a:solidFill>
                  <a:schemeClr val="tx2"/>
                </a:solidFill>
              </a:defRPr>
            </a:lvl1pPr>
          </a:lstStyle>
          <a:p>
            <a:r>
              <a:rPr lang="nb-NO"/>
              <a:t>Klikk for å redigere tittelstil</a:t>
            </a:r>
            <a:endParaRPr lang="en-US" dirty="0"/>
          </a:p>
        </p:txBody>
      </p:sp>
      <p:sp>
        <p:nvSpPr>
          <p:cNvPr id="10" name="Picture Placeholder 9">
            <a:extLst>
              <a:ext uri="{FF2B5EF4-FFF2-40B4-BE49-F238E27FC236}">
                <a16:creationId xmlns:a16="http://schemas.microsoft.com/office/drawing/2014/main" id="{F99257F3-BFE7-C1DB-77FD-E5FFA4E6F170}"/>
              </a:ext>
            </a:extLst>
          </p:cNvPr>
          <p:cNvSpPr>
            <a:spLocks noGrp="1"/>
          </p:cNvSpPr>
          <p:nvPr>
            <p:ph type="pic" sz="quarter" idx="13"/>
          </p:nvPr>
        </p:nvSpPr>
        <p:spPr>
          <a:xfrm>
            <a:off x="1313034" y="2728275"/>
            <a:ext cx="2418871" cy="2404389"/>
          </a:xfrm>
          <a:prstGeom prst="roundRect">
            <a:avLst>
              <a:gd name="adj" fmla="val 6841"/>
            </a:avLst>
          </a:prstGeom>
          <a:solidFill>
            <a:schemeClr val="bg1">
              <a:lumMod val="85000"/>
            </a:schemeClr>
          </a:solidFill>
        </p:spPr>
        <p:txBody>
          <a:bodyPr/>
          <a:lstStyle/>
          <a:p>
            <a:r>
              <a:rPr lang="nb-NO"/>
              <a:t>Klikk på ikonet for å legge til et bilde</a:t>
            </a:r>
          </a:p>
        </p:txBody>
      </p:sp>
      <p:sp>
        <p:nvSpPr>
          <p:cNvPr id="11" name="Picture Placeholder 9">
            <a:extLst>
              <a:ext uri="{FF2B5EF4-FFF2-40B4-BE49-F238E27FC236}">
                <a16:creationId xmlns:a16="http://schemas.microsoft.com/office/drawing/2014/main" id="{B070BF2E-35E6-75DC-8DE2-783AD18D2235}"/>
              </a:ext>
            </a:extLst>
          </p:cNvPr>
          <p:cNvSpPr>
            <a:spLocks noGrp="1"/>
          </p:cNvSpPr>
          <p:nvPr>
            <p:ph type="pic" sz="quarter" idx="14"/>
          </p:nvPr>
        </p:nvSpPr>
        <p:spPr>
          <a:xfrm>
            <a:off x="4899321" y="2728275"/>
            <a:ext cx="2418871" cy="2404389"/>
          </a:xfrm>
          <a:prstGeom prst="roundRect">
            <a:avLst>
              <a:gd name="adj" fmla="val 6841"/>
            </a:avLst>
          </a:prstGeom>
          <a:solidFill>
            <a:schemeClr val="bg1">
              <a:lumMod val="85000"/>
            </a:schemeClr>
          </a:solidFill>
        </p:spPr>
        <p:txBody>
          <a:bodyPr/>
          <a:lstStyle/>
          <a:p>
            <a:r>
              <a:rPr lang="nb-NO"/>
              <a:t>Klikk på ikonet for å legge til et bilde</a:t>
            </a:r>
          </a:p>
        </p:txBody>
      </p:sp>
      <p:sp>
        <p:nvSpPr>
          <p:cNvPr id="12" name="Picture Placeholder 9">
            <a:extLst>
              <a:ext uri="{FF2B5EF4-FFF2-40B4-BE49-F238E27FC236}">
                <a16:creationId xmlns:a16="http://schemas.microsoft.com/office/drawing/2014/main" id="{BDE34209-E72B-FB47-D606-01D8C4287BA1}"/>
              </a:ext>
            </a:extLst>
          </p:cNvPr>
          <p:cNvSpPr>
            <a:spLocks noGrp="1"/>
          </p:cNvSpPr>
          <p:nvPr>
            <p:ph type="pic" sz="quarter" idx="15"/>
          </p:nvPr>
        </p:nvSpPr>
        <p:spPr>
          <a:xfrm>
            <a:off x="8485608" y="2749969"/>
            <a:ext cx="2418871" cy="2404389"/>
          </a:xfrm>
          <a:prstGeom prst="roundRect">
            <a:avLst>
              <a:gd name="adj" fmla="val 6841"/>
            </a:avLst>
          </a:prstGeom>
          <a:solidFill>
            <a:schemeClr val="bg1">
              <a:lumMod val="85000"/>
            </a:schemeClr>
          </a:solidFill>
        </p:spPr>
        <p:txBody>
          <a:bodyPr/>
          <a:lstStyle/>
          <a:p>
            <a:r>
              <a:rPr lang="nb-NO"/>
              <a:t>Klikk på ikonet for å legge til et bilde</a:t>
            </a:r>
          </a:p>
        </p:txBody>
      </p:sp>
      <p:sp>
        <p:nvSpPr>
          <p:cNvPr id="14" name="Text Placeholder 13">
            <a:extLst>
              <a:ext uri="{FF2B5EF4-FFF2-40B4-BE49-F238E27FC236}">
                <a16:creationId xmlns:a16="http://schemas.microsoft.com/office/drawing/2014/main" id="{98BD4C16-B2A2-8A30-A745-3FEAB9F823CB}"/>
              </a:ext>
            </a:extLst>
          </p:cNvPr>
          <p:cNvSpPr>
            <a:spLocks noGrp="1"/>
          </p:cNvSpPr>
          <p:nvPr>
            <p:ph type="body" sz="quarter" idx="16" hasCustomPrompt="1"/>
          </p:nvPr>
        </p:nvSpPr>
        <p:spPr>
          <a:xfrm>
            <a:off x="1313034" y="5300611"/>
            <a:ext cx="2418871" cy="451926"/>
          </a:xfrm>
        </p:spPr>
        <p:txBody>
          <a:bodyPr anchor="t"/>
          <a:lstStyle>
            <a:lvl1pPr marL="0" indent="0" algn="ctr">
              <a:buNone/>
              <a:defRPr sz="2400" b="1"/>
            </a:lvl1pPr>
          </a:lstStyle>
          <a:p>
            <a:pPr lvl="0"/>
            <a:r>
              <a:rPr lang="en-US" dirty="0" err="1"/>
              <a:t>Navn</a:t>
            </a:r>
            <a:r>
              <a:rPr lang="en-US" dirty="0"/>
              <a:t> </a:t>
            </a:r>
            <a:r>
              <a:rPr lang="en-US" dirty="0" err="1"/>
              <a:t>Etternavn</a:t>
            </a:r>
            <a:endParaRPr lang="nb-NO" dirty="0"/>
          </a:p>
        </p:txBody>
      </p:sp>
      <p:sp>
        <p:nvSpPr>
          <p:cNvPr id="15" name="Text Placeholder 13">
            <a:extLst>
              <a:ext uri="{FF2B5EF4-FFF2-40B4-BE49-F238E27FC236}">
                <a16:creationId xmlns:a16="http://schemas.microsoft.com/office/drawing/2014/main" id="{6FACAB16-F8C9-4DC6-8B43-0BE7922ADABC}"/>
              </a:ext>
            </a:extLst>
          </p:cNvPr>
          <p:cNvSpPr>
            <a:spLocks noGrp="1"/>
          </p:cNvSpPr>
          <p:nvPr>
            <p:ph type="body" sz="quarter" idx="17"/>
          </p:nvPr>
        </p:nvSpPr>
        <p:spPr>
          <a:xfrm>
            <a:off x="1313034" y="5835570"/>
            <a:ext cx="2418871" cy="620784"/>
          </a:xfrm>
        </p:spPr>
        <p:txBody>
          <a:bodyPr anchor="t"/>
          <a:lstStyle>
            <a:lvl1pPr marL="0" indent="0" algn="ctr">
              <a:lnSpc>
                <a:spcPct val="90000"/>
              </a:lnSpc>
              <a:buNone/>
              <a:defRPr sz="1900" b="0">
                <a:solidFill>
                  <a:schemeClr val="tx2"/>
                </a:solidFill>
              </a:defRPr>
            </a:lvl1pPr>
          </a:lstStyle>
          <a:p>
            <a:pPr lvl="0"/>
            <a:r>
              <a:rPr lang="nb-NO"/>
              <a:t>Klikk for å redigere tekststiler i malen</a:t>
            </a:r>
          </a:p>
        </p:txBody>
      </p:sp>
      <p:sp>
        <p:nvSpPr>
          <p:cNvPr id="16" name="Text Placeholder 13">
            <a:extLst>
              <a:ext uri="{FF2B5EF4-FFF2-40B4-BE49-F238E27FC236}">
                <a16:creationId xmlns:a16="http://schemas.microsoft.com/office/drawing/2014/main" id="{6A7ADF7D-3C54-01C6-C1D3-8EF62BB5AD97}"/>
              </a:ext>
            </a:extLst>
          </p:cNvPr>
          <p:cNvSpPr>
            <a:spLocks noGrp="1"/>
          </p:cNvSpPr>
          <p:nvPr>
            <p:ph type="body" sz="quarter" idx="18" hasCustomPrompt="1"/>
          </p:nvPr>
        </p:nvSpPr>
        <p:spPr>
          <a:xfrm>
            <a:off x="4899321"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7" name="Text Placeholder 13">
            <a:extLst>
              <a:ext uri="{FF2B5EF4-FFF2-40B4-BE49-F238E27FC236}">
                <a16:creationId xmlns:a16="http://schemas.microsoft.com/office/drawing/2014/main" id="{857D0ECC-7464-268D-35AB-E237E2135BE7}"/>
              </a:ext>
            </a:extLst>
          </p:cNvPr>
          <p:cNvSpPr>
            <a:spLocks noGrp="1"/>
          </p:cNvSpPr>
          <p:nvPr>
            <p:ph type="body" sz="quarter" idx="19"/>
          </p:nvPr>
        </p:nvSpPr>
        <p:spPr>
          <a:xfrm>
            <a:off x="4899321" y="5835570"/>
            <a:ext cx="2418871" cy="620784"/>
          </a:xfrm>
        </p:spPr>
        <p:txBody>
          <a:bodyPr anchor="t"/>
          <a:lstStyle>
            <a:lvl1pPr marL="0" indent="0" algn="ctr">
              <a:lnSpc>
                <a:spcPct val="90000"/>
              </a:lnSpc>
              <a:buNone/>
              <a:defRPr sz="1900" b="0">
                <a:solidFill>
                  <a:schemeClr val="tx2"/>
                </a:solidFill>
              </a:defRPr>
            </a:lvl1pPr>
          </a:lstStyle>
          <a:p>
            <a:pPr lvl="0"/>
            <a:r>
              <a:rPr lang="nb-NO"/>
              <a:t>Klikk for å redigere tekststiler i malen</a:t>
            </a:r>
          </a:p>
        </p:txBody>
      </p:sp>
      <p:sp>
        <p:nvSpPr>
          <p:cNvPr id="18" name="Text Placeholder 13">
            <a:extLst>
              <a:ext uri="{FF2B5EF4-FFF2-40B4-BE49-F238E27FC236}">
                <a16:creationId xmlns:a16="http://schemas.microsoft.com/office/drawing/2014/main" id="{203AB0C7-9D48-3EFD-EAF7-D20235CBF99C}"/>
              </a:ext>
            </a:extLst>
          </p:cNvPr>
          <p:cNvSpPr>
            <a:spLocks noGrp="1"/>
          </p:cNvSpPr>
          <p:nvPr>
            <p:ph type="body" sz="quarter" idx="20" hasCustomPrompt="1"/>
          </p:nvPr>
        </p:nvSpPr>
        <p:spPr>
          <a:xfrm>
            <a:off x="8485608"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9" name="Text Placeholder 13">
            <a:extLst>
              <a:ext uri="{FF2B5EF4-FFF2-40B4-BE49-F238E27FC236}">
                <a16:creationId xmlns:a16="http://schemas.microsoft.com/office/drawing/2014/main" id="{3B3B60C2-F925-ACA7-A496-4F076F86D4E5}"/>
              </a:ext>
            </a:extLst>
          </p:cNvPr>
          <p:cNvSpPr>
            <a:spLocks noGrp="1"/>
          </p:cNvSpPr>
          <p:nvPr>
            <p:ph type="body" sz="quarter" idx="21"/>
          </p:nvPr>
        </p:nvSpPr>
        <p:spPr>
          <a:xfrm>
            <a:off x="8485608" y="5835570"/>
            <a:ext cx="2418871" cy="620784"/>
          </a:xfrm>
        </p:spPr>
        <p:txBody>
          <a:bodyPr anchor="t"/>
          <a:lstStyle>
            <a:lvl1pPr marL="0" indent="0" algn="ctr">
              <a:lnSpc>
                <a:spcPct val="90000"/>
              </a:lnSpc>
              <a:buNone/>
              <a:defRPr sz="1900" b="0">
                <a:solidFill>
                  <a:schemeClr val="tx2"/>
                </a:solidFill>
              </a:defRPr>
            </a:lvl1pPr>
          </a:lstStyle>
          <a:p>
            <a:pPr lvl="0"/>
            <a:r>
              <a:rPr lang="nb-NO"/>
              <a:t>Klikk for å redigere tekststiler i malen</a:t>
            </a:r>
          </a:p>
        </p:txBody>
      </p:sp>
    </p:spTree>
    <p:extLst>
      <p:ext uri="{BB962C8B-B14F-4D97-AF65-F5344CB8AC3E}">
        <p14:creationId xmlns:p14="http://schemas.microsoft.com/office/powerpoint/2010/main" val="2220507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bilde venstre ">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lvl1pPr>
              <a:defRPr>
                <a:solidFill>
                  <a:srgbClr val="5D6B68"/>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0" y="0"/>
            <a:ext cx="6096000" cy="6858000"/>
          </a:xfrm>
          <a:solidFill>
            <a:schemeClr val="bg1">
              <a:lumMod val="85000"/>
            </a:schemeClr>
          </a:solidFill>
        </p:spPr>
        <p:txBody>
          <a:bodyPr/>
          <a:lstStyle/>
          <a:p>
            <a:r>
              <a:rPr lang="nb-NO"/>
              <a:t>Klikk på ikonet for å legge til et bilde</a:t>
            </a:r>
          </a:p>
        </p:txBody>
      </p:sp>
      <p:sp>
        <p:nvSpPr>
          <p:cNvPr id="6" name="Text Placeholder 8">
            <a:extLst>
              <a:ext uri="{FF2B5EF4-FFF2-40B4-BE49-F238E27FC236}">
                <a16:creationId xmlns:a16="http://schemas.microsoft.com/office/drawing/2014/main" id="{DDB3C71D-E12B-4FBE-751A-11D8DE870F4F}"/>
              </a:ext>
            </a:extLst>
          </p:cNvPr>
          <p:cNvSpPr>
            <a:spLocks noGrp="1"/>
          </p:cNvSpPr>
          <p:nvPr>
            <p:ph type="body" sz="quarter" idx="15"/>
          </p:nvPr>
        </p:nvSpPr>
        <p:spPr>
          <a:xfrm>
            <a:off x="6844141" y="3128191"/>
            <a:ext cx="4630941" cy="2837655"/>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7" name="Title 1">
            <a:extLst>
              <a:ext uri="{FF2B5EF4-FFF2-40B4-BE49-F238E27FC236}">
                <a16:creationId xmlns:a16="http://schemas.microsoft.com/office/drawing/2014/main" id="{BE0507F1-4AE3-31BD-C5ED-C1627D175552}"/>
              </a:ext>
            </a:extLst>
          </p:cNvPr>
          <p:cNvSpPr>
            <a:spLocks noGrp="1"/>
          </p:cNvSpPr>
          <p:nvPr>
            <p:ph type="title"/>
          </p:nvPr>
        </p:nvSpPr>
        <p:spPr>
          <a:xfrm>
            <a:off x="6844141" y="1498732"/>
            <a:ext cx="4639850" cy="1325563"/>
          </a:xfrm>
        </p:spPr>
        <p:txBody>
          <a:bodyPr/>
          <a:lstStyle>
            <a:lvl1pPr>
              <a:defRPr>
                <a:solidFill>
                  <a:schemeClr val="tx2"/>
                </a:solidFill>
              </a:defRPr>
            </a:lvl1pPr>
          </a:lstStyle>
          <a:p>
            <a:r>
              <a:rPr lang="nb-NO"/>
              <a:t>Klikk for å redigere tittelstil</a:t>
            </a:r>
            <a:endParaRPr lang="en-US" dirty="0"/>
          </a:p>
        </p:txBody>
      </p:sp>
    </p:spTree>
    <p:extLst>
      <p:ext uri="{BB962C8B-B14F-4D97-AF65-F5344CB8AC3E}">
        <p14:creationId xmlns:p14="http://schemas.microsoft.com/office/powerpoint/2010/main" val="4060504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bilde høyre">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6096000" y="0"/>
            <a:ext cx="6096000" cy="6858000"/>
          </a:xfrm>
          <a:solidFill>
            <a:schemeClr val="bg1">
              <a:lumMod val="85000"/>
            </a:schemeClr>
          </a:solidFill>
        </p:spPr>
        <p:txBody>
          <a:bodyPr/>
          <a:lstStyle/>
          <a:p>
            <a:r>
              <a:rPr lang="nb-NO"/>
              <a:t>Klikk på ikonet for å legge til et bilde</a:t>
            </a:r>
          </a:p>
        </p:txBody>
      </p:sp>
      <p:sp>
        <p:nvSpPr>
          <p:cNvPr id="10" name="Title 11">
            <a:extLst>
              <a:ext uri="{FF2B5EF4-FFF2-40B4-BE49-F238E27FC236}">
                <a16:creationId xmlns:a16="http://schemas.microsoft.com/office/drawing/2014/main" id="{E4235988-48B0-291D-F426-71BBDFA0E7A2}"/>
              </a:ext>
            </a:extLst>
          </p:cNvPr>
          <p:cNvSpPr>
            <a:spLocks noGrp="1"/>
          </p:cNvSpPr>
          <p:nvPr>
            <p:ph type="title"/>
          </p:nvPr>
        </p:nvSpPr>
        <p:spPr>
          <a:xfrm>
            <a:off x="733411" y="1498732"/>
            <a:ext cx="4649771" cy="1325563"/>
          </a:xfrm>
        </p:spPr>
        <p:txBody>
          <a:bodyPr/>
          <a:lstStyle>
            <a:lvl1pPr>
              <a:defRPr>
                <a:solidFill>
                  <a:schemeClr val="tx2"/>
                </a:solidFill>
              </a:defRPr>
            </a:lvl1pPr>
          </a:lstStyle>
          <a:p>
            <a:r>
              <a:rPr lang="nb-NO"/>
              <a:t>Klikk for å redigere tittelstil</a:t>
            </a:r>
            <a:endParaRPr lang="nb-NO" dirty="0"/>
          </a:p>
        </p:txBody>
      </p:sp>
      <p:sp>
        <p:nvSpPr>
          <p:cNvPr id="2" name="Text Placeholder 1">
            <a:extLst>
              <a:ext uri="{FF2B5EF4-FFF2-40B4-BE49-F238E27FC236}">
                <a16:creationId xmlns:a16="http://schemas.microsoft.com/office/drawing/2014/main" id="{A663EEB5-0722-2D13-25D4-843103B72902}"/>
              </a:ext>
            </a:extLst>
          </p:cNvPr>
          <p:cNvSpPr>
            <a:spLocks noGrp="1"/>
          </p:cNvSpPr>
          <p:nvPr>
            <p:ph type="body" sz="quarter" idx="15"/>
          </p:nvPr>
        </p:nvSpPr>
        <p:spPr>
          <a:xfrm>
            <a:off x="733412" y="3128191"/>
            <a:ext cx="4649771"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5390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5C66-CFDA-ACAE-D48F-3C17E76C020B}"/>
              </a:ext>
            </a:extLst>
          </p:cNvPr>
          <p:cNvSpPr>
            <a:spLocks noGrp="1"/>
          </p:cNvSpPr>
          <p:nvPr>
            <p:ph type="title"/>
          </p:nvPr>
        </p:nvSpPr>
        <p:spPr>
          <a:xfrm>
            <a:off x="744776" y="2377138"/>
            <a:ext cx="10739217" cy="1325563"/>
          </a:xfrm>
        </p:spPr>
        <p:txBody>
          <a:bodyPr/>
          <a:lstStyle>
            <a:lvl1pPr>
              <a:defRPr sz="6601">
                <a:solidFill>
                  <a:schemeClr val="bg1"/>
                </a:solidFill>
              </a:defRPr>
            </a:lvl1pPr>
          </a:lstStyle>
          <a:p>
            <a:r>
              <a:rPr lang="nb-NO"/>
              <a:t>Klikk for å redigere tittelstil</a:t>
            </a:r>
            <a:endParaRPr lang="nb-NO" dirty="0"/>
          </a:p>
        </p:txBody>
      </p:sp>
      <p:sp>
        <p:nvSpPr>
          <p:cNvPr id="9" name="Text Placeholder 8">
            <a:extLst>
              <a:ext uri="{FF2B5EF4-FFF2-40B4-BE49-F238E27FC236}">
                <a16:creationId xmlns:a16="http://schemas.microsoft.com/office/drawing/2014/main" id="{D07FE2F6-029C-7323-D680-BA7E72BD8492}"/>
              </a:ext>
            </a:extLst>
          </p:cNvPr>
          <p:cNvSpPr>
            <a:spLocks noGrp="1"/>
          </p:cNvSpPr>
          <p:nvPr>
            <p:ph type="body" sz="quarter" idx="13"/>
          </p:nvPr>
        </p:nvSpPr>
        <p:spPr>
          <a:xfrm>
            <a:off x="4035266" y="4684694"/>
            <a:ext cx="7448726" cy="1143132"/>
          </a:xfrm>
        </p:spPr>
        <p:txBody>
          <a:bodyPr/>
          <a:lstStyle>
            <a:lvl1pPr marL="0" indent="0" algn="r">
              <a:buNone/>
              <a:defRPr>
                <a:solidFill>
                  <a:schemeClr val="bg1"/>
                </a:solidFill>
              </a:defRPr>
            </a:lvl1pPr>
          </a:lstStyle>
          <a:p>
            <a:pPr lvl="0"/>
            <a:r>
              <a:rPr lang="nb-NO"/>
              <a:t>Klikk for å redigere tekststiler i malen</a:t>
            </a:r>
          </a:p>
        </p:txBody>
      </p:sp>
      <p:pic>
        <p:nvPicPr>
          <p:cNvPr id="5" name="Graphic 4">
            <a:extLst>
              <a:ext uri="{FF2B5EF4-FFF2-40B4-BE49-F238E27FC236}">
                <a16:creationId xmlns:a16="http://schemas.microsoft.com/office/drawing/2014/main" id="{FC40397A-7D38-2E78-D89B-822CE5652E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306285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m oss">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nb-NO"/>
              <a:t>Klikk på ikonet for å legge til et bilde</a:t>
            </a:r>
          </a:p>
        </p:txBody>
      </p:sp>
      <p:sp>
        <p:nvSpPr>
          <p:cNvPr id="8" name="Title 11">
            <a:extLst>
              <a:ext uri="{FF2B5EF4-FFF2-40B4-BE49-F238E27FC236}">
                <a16:creationId xmlns:a16="http://schemas.microsoft.com/office/drawing/2014/main" id="{93B368F3-345C-805C-233C-DFC1E348C9E4}"/>
              </a:ext>
            </a:extLst>
          </p:cNvPr>
          <p:cNvSpPr>
            <a:spLocks noGrp="1"/>
          </p:cNvSpPr>
          <p:nvPr>
            <p:ph type="title"/>
          </p:nvPr>
        </p:nvSpPr>
        <p:spPr>
          <a:xfrm>
            <a:off x="6844142" y="1498732"/>
            <a:ext cx="4639850" cy="1325563"/>
          </a:xfrm>
        </p:spPr>
        <p:txBody>
          <a:bodyPr/>
          <a:lstStyle>
            <a:lvl1pPr>
              <a:defRPr>
                <a:solidFill>
                  <a:schemeClr val="tx2"/>
                </a:solidFill>
              </a:defRPr>
            </a:lvl1pPr>
          </a:lstStyle>
          <a:p>
            <a:r>
              <a:rPr lang="nb-NO"/>
              <a:t>Klikk for å redigere tittelstil</a:t>
            </a:r>
            <a:endParaRPr lang="nb-NO" dirty="0"/>
          </a:p>
        </p:txBody>
      </p:sp>
      <p:sp>
        <p:nvSpPr>
          <p:cNvPr id="3" name="Text Placeholder 2">
            <a:extLst>
              <a:ext uri="{FF2B5EF4-FFF2-40B4-BE49-F238E27FC236}">
                <a16:creationId xmlns:a16="http://schemas.microsoft.com/office/drawing/2014/main" id="{7F70C5C8-113A-E2B2-0361-E87830970BC5}"/>
              </a:ext>
            </a:extLst>
          </p:cNvPr>
          <p:cNvSpPr>
            <a:spLocks noGrp="1"/>
          </p:cNvSpPr>
          <p:nvPr>
            <p:ph type="body" sz="quarter" idx="15"/>
          </p:nvPr>
        </p:nvSpPr>
        <p:spPr>
          <a:xfrm>
            <a:off x="6844142" y="3128191"/>
            <a:ext cx="4639850"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047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og stor logo">
    <p:spTree>
      <p:nvGrpSpPr>
        <p:cNvPr id="1" name=""/>
        <p:cNvGrpSpPr/>
        <p:nvPr/>
      </p:nvGrpSpPr>
      <p:grpSpPr>
        <a:xfrm>
          <a:off x="0" y="0"/>
          <a:ext cx="0" cy="0"/>
          <a:chOff x="0" y="0"/>
          <a:chExt cx="0" cy="0"/>
        </a:xfrm>
      </p:grpSpPr>
      <p:sp>
        <p:nvSpPr>
          <p:cNvPr id="2" name="Title 1"/>
          <p:cNvSpPr>
            <a:spLocks noGrp="1"/>
          </p:cNvSpPr>
          <p:nvPr>
            <p:ph type="title"/>
          </p:nvPr>
        </p:nvSpPr>
        <p:spPr>
          <a:xfrm>
            <a:off x="6844142" y="1498732"/>
            <a:ext cx="4639850" cy="2075061"/>
          </a:xfrm>
        </p:spPr>
        <p:txBody>
          <a:bodyPr/>
          <a:lstStyle>
            <a:lvl1pPr>
              <a:lnSpc>
                <a:spcPct val="110000"/>
              </a:lnSpc>
              <a:defRPr>
                <a:solidFill>
                  <a:schemeClr val="tx2"/>
                </a:solidFill>
              </a:defRPr>
            </a:lvl1pPr>
          </a:lstStyle>
          <a:p>
            <a:r>
              <a:rPr lang="nb-NO"/>
              <a:t>Klikk for å redigere tittelstil</a:t>
            </a:r>
            <a:endParaRPr lang="en-US"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6844143" y="3898683"/>
            <a:ext cx="4639850" cy="1824354"/>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pic>
        <p:nvPicPr>
          <p:cNvPr id="4" name="Graphic 3">
            <a:extLst>
              <a:ext uri="{FF2B5EF4-FFF2-40B4-BE49-F238E27FC236}">
                <a16:creationId xmlns:a16="http://schemas.microsoft.com/office/drawing/2014/main" id="{2927A92F-42FD-4E9A-23B7-651927268D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6619" y="1729656"/>
            <a:ext cx="3741146" cy="3398687"/>
          </a:xfrm>
          <a:prstGeom prst="rect">
            <a:avLst/>
          </a:prstGeom>
        </p:spPr>
      </p:pic>
    </p:spTree>
    <p:extLst>
      <p:ext uri="{BB962C8B-B14F-4D97-AF65-F5344CB8AC3E}">
        <p14:creationId xmlns:p14="http://schemas.microsoft.com/office/powerpoint/2010/main" val="107705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tekst beige">
    <p:bg>
      <p:bgPr>
        <a:solidFill>
          <a:schemeClr val="accent5"/>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Slide Number Placeholder 8"/>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2823488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 og tekst grønn">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Slide Number Placeholder 8"/>
          <p:cNvSpPr>
            <a:spLocks noGrp="1"/>
          </p:cNvSpPr>
          <p:nvPr>
            <p:ph type="sldNum" sz="quarter" idx="12"/>
          </p:nvPr>
        </p:nvSpPr>
        <p:spPr/>
        <p:txBody>
          <a:bodyPr/>
          <a:lstStyle>
            <a:lvl1pPr>
              <a:defRPr>
                <a:solidFill>
                  <a:srgbClr val="85AFAA"/>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pic>
        <p:nvPicPr>
          <p:cNvPr id="8" name="Graphic 7">
            <a:extLst>
              <a:ext uri="{FF2B5EF4-FFF2-40B4-BE49-F238E27FC236}">
                <a16:creationId xmlns:a16="http://schemas.microsoft.com/office/drawing/2014/main" id="{DFBDBCF6-5E66-8420-2AEF-90075B9CCB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3998845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2EF2663-8D2D-B0B7-079F-FA68877BDE11}"/>
              </a:ext>
            </a:extLst>
          </p:cNvPr>
          <p:cNvSpPr>
            <a:spLocks noGrp="1"/>
          </p:cNvSpPr>
          <p:nvPr>
            <p:ph type="sldNum" sz="quarter" idx="12"/>
          </p:nvPr>
        </p:nvSpPr>
        <p:spPr/>
        <p:txBody>
          <a:bodyPr/>
          <a:lstStyle>
            <a:lvl1pPr>
              <a:defRPr>
                <a:solidFill>
                  <a:srgbClr val="7E7E7E"/>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111432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tat">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7168649" y="3135969"/>
            <a:ext cx="4315343" cy="2587068"/>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2400" b="0" i="1" u="none" cap="none">
                <a:solidFill>
                  <a:schemeClr val="accent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1" y="0"/>
            <a:ext cx="6092428" cy="6858000"/>
          </a:xfrm>
          <a:solidFill>
            <a:schemeClr val="bg1">
              <a:lumMod val="85000"/>
            </a:schemeClr>
          </a:solidFill>
        </p:spPr>
        <p:txBody>
          <a:bodyPr/>
          <a:lstStyle/>
          <a:p>
            <a:r>
              <a:rPr lang="nb-NO"/>
              <a:t>Klikk på ikonet for å legge til et bilde</a:t>
            </a:r>
          </a:p>
        </p:txBody>
      </p:sp>
      <p:pic>
        <p:nvPicPr>
          <p:cNvPr id="7" name="Graphic 6">
            <a:extLst>
              <a:ext uri="{FF2B5EF4-FFF2-40B4-BE49-F238E27FC236}">
                <a16:creationId xmlns:a16="http://schemas.microsoft.com/office/drawing/2014/main" id="{2C9D32E5-BA41-64C2-EF9F-1583B1E732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8649" y="2534874"/>
            <a:ext cx="466633" cy="382373"/>
          </a:xfrm>
          <a:prstGeom prst="rect">
            <a:avLst/>
          </a:prstGeom>
        </p:spPr>
      </p:pic>
    </p:spTree>
    <p:extLst>
      <p:ext uri="{BB962C8B-B14F-4D97-AF65-F5344CB8AC3E}">
        <p14:creationId xmlns:p14="http://schemas.microsoft.com/office/powerpoint/2010/main" val="1234924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lt2"/>
        </a:solid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with low confidence" hidden="1">
            <a:extLst>
              <a:ext uri="{FF2B5EF4-FFF2-40B4-BE49-F238E27FC236}">
                <a16:creationId xmlns:a16="http://schemas.microsoft.com/office/drawing/2014/main" id="{AB64DE85-1D8D-2D7C-918A-F7477CC32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2" name="Rectangle 11">
            <a:extLst>
              <a:ext uri="{FF2B5EF4-FFF2-40B4-BE49-F238E27FC236}">
                <a16:creationId xmlns:a16="http://schemas.microsoft.com/office/drawing/2014/main" id="{5FC8EAE4-9382-7725-CF08-BC3B57EAC6D8}"/>
              </a:ext>
            </a:extLst>
          </p:cNvPr>
          <p:cNvSpPr/>
          <p:nvPr userDrawn="1"/>
        </p:nvSpPr>
        <p:spPr>
          <a:xfrm>
            <a:off x="6099572" y="5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6844142" y="1498732"/>
            <a:ext cx="4639850" cy="1325563"/>
          </a:xfrm>
        </p:spPr>
        <p:txBody>
          <a:bodyPr/>
          <a:lstStyle>
            <a:lvl1pPr>
              <a:defRPr>
                <a:solidFill>
                  <a:schemeClr val="tx2"/>
                </a:solidFill>
              </a:defRPr>
            </a:lvl1pPr>
          </a:lstStyle>
          <a:p>
            <a:r>
              <a:rPr lang="nb-NO"/>
              <a:t>Klikk for å redigere tittelstil</a:t>
            </a:r>
            <a:endParaRPr lang="en-US" dirty="0"/>
          </a:p>
        </p:txBody>
      </p:sp>
      <p:sp>
        <p:nvSpPr>
          <p:cNvPr id="6" name="Slide Number Placeholder 5"/>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nb-NO"/>
              <a:t>Klikk på ikonet for å legge til et bilde</a:t>
            </a:r>
          </a:p>
        </p:txBody>
      </p:sp>
      <p:pic>
        <p:nvPicPr>
          <p:cNvPr id="8" name="Graphic 7">
            <a:extLst>
              <a:ext uri="{FF2B5EF4-FFF2-40B4-BE49-F238E27FC236}">
                <a16:creationId xmlns:a16="http://schemas.microsoft.com/office/drawing/2014/main" id="{4C28FC36-F1B2-BC27-5E99-24F1ECDF26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
        <p:nvSpPr>
          <p:cNvPr id="5" name="Text Placeholder 4">
            <a:extLst>
              <a:ext uri="{FF2B5EF4-FFF2-40B4-BE49-F238E27FC236}">
                <a16:creationId xmlns:a16="http://schemas.microsoft.com/office/drawing/2014/main" id="{071DC7A8-6389-0D50-8DF6-287686DD1965}"/>
              </a:ext>
            </a:extLst>
          </p:cNvPr>
          <p:cNvSpPr>
            <a:spLocks noGrp="1"/>
          </p:cNvSpPr>
          <p:nvPr>
            <p:ph type="body" sz="quarter" idx="15"/>
          </p:nvPr>
        </p:nvSpPr>
        <p:spPr>
          <a:xfrm>
            <a:off x="6844143" y="3135969"/>
            <a:ext cx="4639850" cy="2587068"/>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7741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tekst">
    <p:bg>
      <p:bgPr>
        <a:solidFill>
          <a:schemeClr val="lt2"/>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Slide Number Placeholder 8"/>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157398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og tekst med overlay">
    <p:spTree>
      <p:nvGrpSpPr>
        <p:cNvPr id="1" name=""/>
        <p:cNvGrpSpPr/>
        <p:nvPr/>
      </p:nvGrpSpPr>
      <p:grpSpPr>
        <a:xfrm>
          <a:off x="0" y="0"/>
          <a:ext cx="0" cy="0"/>
          <a:chOff x="0" y="0"/>
          <a:chExt cx="0" cy="0"/>
        </a:xfrm>
      </p:grpSpPr>
      <p:pic>
        <p:nvPicPr>
          <p:cNvPr id="8" name="Picture 7" descr="A picture containing text, wolf, mammal&#10;&#10;Description automatically generated" hidden="1">
            <a:extLst>
              <a:ext uri="{FF2B5EF4-FFF2-40B4-BE49-F238E27FC236}">
                <a16:creationId xmlns:a16="http://schemas.microsoft.com/office/drawing/2014/main" id="{83E15840-BF08-5169-5885-BDC87AF34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4" name="Picture Placeholder 13">
            <a:extLst>
              <a:ext uri="{FF2B5EF4-FFF2-40B4-BE49-F238E27FC236}">
                <a16:creationId xmlns:a16="http://schemas.microsoft.com/office/drawing/2014/main" id="{7163B167-0C43-CBB8-8DF7-9C59ECFBAA51}"/>
              </a:ext>
            </a:extLst>
          </p:cNvPr>
          <p:cNvSpPr>
            <a:spLocks noGrp="1"/>
          </p:cNvSpPr>
          <p:nvPr>
            <p:ph type="pic" sz="quarter" idx="14" hasCustomPrompt="1"/>
          </p:nvPr>
        </p:nvSpPr>
        <p:spPr>
          <a:xfrm>
            <a:off x="0" y="0"/>
            <a:ext cx="12192000" cy="6858000"/>
          </a:xfrm>
          <a:solidFill>
            <a:schemeClr val="bg1">
              <a:lumMod val="85000"/>
            </a:schemeClr>
          </a:solidFill>
        </p:spPr>
        <p:txBody>
          <a:bodyPr/>
          <a:lstStyle>
            <a:lvl1pPr marL="0" indent="0">
              <a:buNone/>
              <a:defRPr sz="2400">
                <a:solidFill>
                  <a:schemeClr val="tx1"/>
                </a:solidFill>
              </a:defRPr>
            </a:lvl1pPr>
          </a:lstStyle>
          <a:p>
            <a:r>
              <a:rPr lang="en-US" dirty="0" err="1"/>
              <a:t>Trykk</a:t>
            </a:r>
            <a:r>
              <a:rPr lang="en-US" dirty="0"/>
              <a:t> – Sett inn – </a:t>
            </a:r>
            <a:r>
              <a:rPr lang="en-US" dirty="0" err="1"/>
              <a:t>Bilder</a:t>
            </a:r>
            <a:r>
              <a:rPr lang="en-US" dirty="0"/>
              <a:t> – for å </a:t>
            </a:r>
            <a:r>
              <a:rPr lang="en-US" dirty="0" err="1"/>
              <a:t>endre</a:t>
            </a:r>
            <a:r>
              <a:rPr lang="en-US" dirty="0"/>
              <a:t> </a:t>
            </a:r>
            <a:r>
              <a:rPr lang="en-US" dirty="0" err="1"/>
              <a:t>eller</a:t>
            </a:r>
            <a:r>
              <a:rPr lang="en-US" dirty="0"/>
              <a:t> </a:t>
            </a:r>
            <a:r>
              <a:rPr lang="en-US" dirty="0" err="1"/>
              <a:t>sette</a:t>
            </a:r>
            <a:r>
              <a:rPr lang="en-US" dirty="0"/>
              <a:t> inn </a:t>
            </a:r>
            <a:r>
              <a:rPr lang="en-US" dirty="0" err="1"/>
              <a:t>bilde</a:t>
            </a:r>
            <a:r>
              <a:rPr lang="en-US" dirty="0"/>
              <a:t>. </a:t>
            </a:r>
            <a:endParaRPr lang="nb-NO" dirty="0"/>
          </a:p>
        </p:txBody>
      </p:sp>
      <p:sp>
        <p:nvSpPr>
          <p:cNvPr id="12" name="Text Placeholder 11">
            <a:extLst>
              <a:ext uri="{FF2B5EF4-FFF2-40B4-BE49-F238E27FC236}">
                <a16:creationId xmlns:a16="http://schemas.microsoft.com/office/drawing/2014/main" id="{C80DF2B2-C754-633B-7602-7F2D13A1A498}"/>
              </a:ext>
            </a:extLst>
          </p:cNvPr>
          <p:cNvSpPr>
            <a:spLocks noGrp="1"/>
          </p:cNvSpPr>
          <p:nvPr>
            <p:ph type="body" sz="quarter" idx="13" hasCustomPrompt="1"/>
          </p:nvPr>
        </p:nvSpPr>
        <p:spPr>
          <a:xfrm>
            <a:off x="1" y="100"/>
            <a:ext cx="12191999" cy="68579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US" dirty="0"/>
              <a:t> </a:t>
            </a:r>
            <a:endParaRPr lang="nb-NO" dirty="0"/>
          </a:p>
        </p:txBody>
      </p:sp>
      <p:sp>
        <p:nvSpPr>
          <p:cNvPr id="2" name="Title 1"/>
          <p:cNvSpPr>
            <a:spLocks noGrp="1"/>
          </p:cNvSpPr>
          <p:nvPr>
            <p:ph type="title"/>
          </p:nvPr>
        </p:nvSpPr>
        <p:spPr>
          <a:xfrm>
            <a:off x="5163222" y="1709739"/>
            <a:ext cx="6320771" cy="4196445"/>
          </a:xfrm>
        </p:spPr>
        <p:txBody>
          <a:bodyPr anchor="b"/>
          <a:lstStyle>
            <a:lvl1pPr algn="r">
              <a:lnSpc>
                <a:spcPct val="110000"/>
              </a:lnSpc>
              <a:defRPr sz="3201">
                <a:solidFill>
                  <a:schemeClr val="bg1"/>
                </a:solidFill>
              </a:defRPr>
            </a:lvl1pPr>
          </a:lstStyle>
          <a:p>
            <a:r>
              <a:rPr lang="nb-NO"/>
              <a:t>Klikk for å redigere tittelstil</a:t>
            </a:r>
            <a:endParaRPr lang="en-US" dirty="0"/>
          </a:p>
        </p:txBody>
      </p:sp>
      <p:sp>
        <p:nvSpPr>
          <p:cNvPr id="10" name="Slide Number Placeholder 9">
            <a:extLst>
              <a:ext uri="{FF2B5EF4-FFF2-40B4-BE49-F238E27FC236}">
                <a16:creationId xmlns:a16="http://schemas.microsoft.com/office/drawing/2014/main" id="{5DEA12D8-F6CA-D0D2-B8A7-587C84C09EF7}"/>
              </a:ext>
            </a:extLst>
          </p:cNvPr>
          <p:cNvSpPr>
            <a:spLocks noGrp="1"/>
          </p:cNvSpPr>
          <p:nvPr>
            <p:ph type="sldNum" sz="quarter" idx="18"/>
          </p:nvPr>
        </p:nvSpPr>
        <p:spPr/>
        <p:txBody>
          <a:bodyPr/>
          <a:lstStyle>
            <a:lvl1pPr>
              <a:defRPr>
                <a:solidFill>
                  <a:srgbClr val="85B2A7"/>
                </a:solidFill>
              </a:defRPr>
            </a:lvl1pPr>
          </a:lstStyle>
          <a:p>
            <a:fld id="{A0269F28-EAEE-46E9-879B-415EFE472FE5}" type="slidenum">
              <a:rPr lang="nb-NO" smtClean="0"/>
              <a:pPr/>
              <a:t>‹#›</a:t>
            </a:fld>
            <a:endParaRPr lang="nb-NO" dirty="0"/>
          </a:p>
        </p:txBody>
      </p:sp>
      <p:sp>
        <p:nvSpPr>
          <p:cNvPr id="15" name="Text Placeholder 14">
            <a:extLst>
              <a:ext uri="{FF2B5EF4-FFF2-40B4-BE49-F238E27FC236}">
                <a16:creationId xmlns:a16="http://schemas.microsoft.com/office/drawing/2014/main" id="{4DE17350-DC79-F164-43F3-06523C6E8B94}"/>
              </a:ext>
            </a:extLst>
          </p:cNvPr>
          <p:cNvSpPr>
            <a:spLocks noGrp="1"/>
          </p:cNvSpPr>
          <p:nvPr>
            <p:ph type="body" sz="quarter" idx="19" hasCustomPrompt="1"/>
          </p:nvPr>
        </p:nvSpPr>
        <p:spPr>
          <a:xfrm>
            <a:off x="8467985" y="415742"/>
            <a:ext cx="3011138" cy="333624"/>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endParaRPr lang="nb-NO" dirty="0"/>
          </a:p>
        </p:txBody>
      </p:sp>
    </p:spTree>
    <p:extLst>
      <p:ext uri="{BB962C8B-B14F-4D97-AF65-F5344CB8AC3E}">
        <p14:creationId xmlns:p14="http://schemas.microsoft.com/office/powerpoint/2010/main" val="3040938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 teks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2559" y="1498732"/>
            <a:ext cx="9866883" cy="1325563"/>
          </a:xfrm>
        </p:spPr>
        <p:txBody>
          <a:bodyPr/>
          <a:lstStyle>
            <a:lvl1pPr algn="ctr">
              <a:defRPr>
                <a:solidFill>
                  <a:schemeClr val="tx2"/>
                </a:solidFill>
              </a:defRPr>
            </a:lvl1pPr>
          </a:lstStyle>
          <a:p>
            <a:r>
              <a:rPr lang="nb-NO"/>
              <a:t>Klikk for å redigere tittelstil</a:t>
            </a:r>
            <a:endParaRPr lang="en-US" dirty="0"/>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162558"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2" name="Text Placeholder 9">
            <a:extLst>
              <a:ext uri="{FF2B5EF4-FFF2-40B4-BE49-F238E27FC236}">
                <a16:creationId xmlns:a16="http://schemas.microsoft.com/office/drawing/2014/main" id="{D7C9067A-AC9B-AE53-A641-C399424BDE39}"/>
              </a:ext>
            </a:extLst>
          </p:cNvPr>
          <p:cNvSpPr>
            <a:spLocks noGrp="1"/>
          </p:cNvSpPr>
          <p:nvPr>
            <p:ph type="body" sz="quarter" idx="14"/>
          </p:nvPr>
        </p:nvSpPr>
        <p:spPr>
          <a:xfrm>
            <a:off x="473710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3" name="Text Placeholder 9">
            <a:extLst>
              <a:ext uri="{FF2B5EF4-FFF2-40B4-BE49-F238E27FC236}">
                <a16:creationId xmlns:a16="http://schemas.microsoft.com/office/drawing/2014/main" id="{AC3EECD0-FC88-BC7D-3B8A-28C6319119DA}"/>
              </a:ext>
            </a:extLst>
          </p:cNvPr>
          <p:cNvSpPr>
            <a:spLocks noGrp="1"/>
          </p:cNvSpPr>
          <p:nvPr>
            <p:ph type="body" sz="quarter" idx="15"/>
          </p:nvPr>
        </p:nvSpPr>
        <p:spPr>
          <a:xfrm>
            <a:off x="828624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p:nvPr>
        </p:nvSpPr>
        <p:spPr>
          <a:xfrm>
            <a:off x="1162558" y="3162966"/>
            <a:ext cx="2743200" cy="842266"/>
          </a:xfrm>
        </p:spPr>
        <p:txBody>
          <a:bodyPr anchor="b"/>
          <a:lstStyle>
            <a:lvl1pPr marL="0" indent="0" algn="ctr">
              <a:buNone/>
              <a:defRPr sz="2400" b="1">
                <a:solidFill>
                  <a:schemeClr val="tx2"/>
                </a:solidFill>
              </a:defRPr>
            </a:lvl1pPr>
          </a:lstStyle>
          <a:p>
            <a:pPr lvl="0"/>
            <a:r>
              <a:rPr lang="nb-NO"/>
              <a:t>Klikk for å redigere tekststiler i malen</a:t>
            </a:r>
          </a:p>
        </p:txBody>
      </p:sp>
      <p:sp>
        <p:nvSpPr>
          <p:cNvPr id="16" name="Text Placeholder 14">
            <a:extLst>
              <a:ext uri="{FF2B5EF4-FFF2-40B4-BE49-F238E27FC236}">
                <a16:creationId xmlns:a16="http://schemas.microsoft.com/office/drawing/2014/main" id="{971BA26C-54B8-1107-644F-D6B261F7C6A9}"/>
              </a:ext>
            </a:extLst>
          </p:cNvPr>
          <p:cNvSpPr>
            <a:spLocks noGrp="1"/>
          </p:cNvSpPr>
          <p:nvPr>
            <p:ph type="body" sz="quarter" idx="17"/>
          </p:nvPr>
        </p:nvSpPr>
        <p:spPr>
          <a:xfrm>
            <a:off x="4737102" y="3141205"/>
            <a:ext cx="2743200" cy="842266"/>
          </a:xfrm>
        </p:spPr>
        <p:txBody>
          <a:bodyPr anchor="b"/>
          <a:lstStyle>
            <a:lvl1pPr marL="0" indent="0" algn="ctr">
              <a:buNone/>
              <a:defRPr sz="2400" b="1">
                <a:solidFill>
                  <a:schemeClr val="tx2"/>
                </a:solidFill>
              </a:defRPr>
            </a:lvl1pPr>
          </a:lstStyle>
          <a:p>
            <a:pPr lvl="0"/>
            <a:r>
              <a:rPr lang="nb-NO"/>
              <a:t>Klikk for å redigere tekststiler i malen</a:t>
            </a:r>
          </a:p>
        </p:txBody>
      </p:sp>
      <p:sp>
        <p:nvSpPr>
          <p:cNvPr id="17" name="Text Placeholder 14">
            <a:extLst>
              <a:ext uri="{FF2B5EF4-FFF2-40B4-BE49-F238E27FC236}">
                <a16:creationId xmlns:a16="http://schemas.microsoft.com/office/drawing/2014/main" id="{D4407294-ACC9-4DE1-127E-FB4DCE2A1891}"/>
              </a:ext>
            </a:extLst>
          </p:cNvPr>
          <p:cNvSpPr>
            <a:spLocks noGrp="1"/>
          </p:cNvSpPr>
          <p:nvPr>
            <p:ph type="body" sz="quarter" idx="18"/>
          </p:nvPr>
        </p:nvSpPr>
        <p:spPr>
          <a:xfrm>
            <a:off x="8286242" y="3141205"/>
            <a:ext cx="2743200" cy="842266"/>
          </a:xfrm>
        </p:spPr>
        <p:txBody>
          <a:bodyPr anchor="b"/>
          <a:lstStyle>
            <a:lvl1pPr marL="0" indent="0" algn="ctr">
              <a:buNone/>
              <a:defRPr sz="2400" b="1">
                <a:solidFill>
                  <a:schemeClr val="tx2"/>
                </a:solidFill>
              </a:defRPr>
            </a:lvl1pPr>
          </a:lstStyle>
          <a:p>
            <a:pPr lvl="0"/>
            <a:r>
              <a:rPr lang="nb-NO"/>
              <a:t>Klikk for å redigere tekststiler i malen</a:t>
            </a:r>
          </a:p>
        </p:txBody>
      </p:sp>
      <p:cxnSp>
        <p:nvCxnSpPr>
          <p:cNvPr id="19" name="Straight Connector 18">
            <a:extLst>
              <a:ext uri="{FF2B5EF4-FFF2-40B4-BE49-F238E27FC236}">
                <a16:creationId xmlns:a16="http://schemas.microsoft.com/office/drawing/2014/main" id="{B2CEB71A-F19B-4D8B-4519-70448C4B08ED}"/>
              </a:ext>
            </a:extLst>
          </p:cNvPr>
          <p:cNvCxnSpPr>
            <a:cxnSpLocks/>
          </p:cNvCxnSpPr>
          <p:nvPr userDrawn="1"/>
        </p:nvCxnSpPr>
        <p:spPr>
          <a:xfrm>
            <a:off x="1859999"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EBC632-BAF5-66E3-75CA-618599D42834}"/>
              </a:ext>
            </a:extLst>
          </p:cNvPr>
          <p:cNvCxnSpPr>
            <a:cxnSpLocks/>
          </p:cNvCxnSpPr>
          <p:nvPr userDrawn="1"/>
        </p:nvCxnSpPr>
        <p:spPr>
          <a:xfrm>
            <a:off x="5427972" y="4173185"/>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6347B2-EB68-4926-5485-9CE79E06B9F1}"/>
              </a:ext>
            </a:extLst>
          </p:cNvPr>
          <p:cNvCxnSpPr>
            <a:cxnSpLocks/>
          </p:cNvCxnSpPr>
          <p:nvPr userDrawn="1"/>
        </p:nvCxnSpPr>
        <p:spPr>
          <a:xfrm>
            <a:off x="9028891"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8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bilde høyre">
    <p:bg>
      <p:bgPr>
        <a:solidFill>
          <a:schemeClr val="l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BB607D9-F910-C1AB-3086-0C9349A26AD9}"/>
              </a:ext>
            </a:extLst>
          </p:cNvPr>
          <p:cNvSpPr>
            <a:spLocks noGrp="1"/>
          </p:cNvSpPr>
          <p:nvPr>
            <p:ph type="pic" sz="quarter" idx="14"/>
          </p:nvPr>
        </p:nvSpPr>
        <p:spPr>
          <a:xfrm>
            <a:off x="6096000" y="0"/>
            <a:ext cx="6096000" cy="6858000"/>
          </a:xfrm>
          <a:solidFill>
            <a:schemeClr val="bg1">
              <a:lumMod val="85000"/>
            </a:schemeClr>
          </a:solidFill>
        </p:spPr>
        <p:txBody>
          <a:bodyPr/>
          <a:lstStyle/>
          <a:p>
            <a:r>
              <a:rPr lang="nb-NO"/>
              <a:t>Klikk på ikonet for å legge til et bilde</a:t>
            </a:r>
          </a:p>
        </p:txBody>
      </p:sp>
      <p:sp>
        <p:nvSpPr>
          <p:cNvPr id="5" name="Slide Number Placeholder 4"/>
          <p:cNvSpPr>
            <a:spLocks noGrp="1"/>
          </p:cNvSpPr>
          <p:nvPr>
            <p:ph type="sldNum" sz="quarter" idx="12"/>
          </p:nvPr>
        </p:nvSpPr>
        <p:spPr/>
        <p:txBody>
          <a:bodyPr/>
          <a:lstStyle>
            <a:lvl1pPr>
              <a:defRPr>
                <a:solidFill>
                  <a:srgbClr val="AEB0BF"/>
                </a:solidFill>
              </a:defRPr>
            </a:lvl1pPr>
          </a:lstStyle>
          <a:p>
            <a:fld id="{A0269F28-EAEE-46E9-879B-415EFE472FE5}" type="slidenum">
              <a:rPr lang="nb-NO" smtClean="0"/>
              <a:pPr/>
              <a:t>‹#›</a:t>
            </a:fld>
            <a:endParaRPr lang="nb-NO" dirty="0"/>
          </a:p>
        </p:txBody>
      </p:sp>
      <p:sp>
        <p:nvSpPr>
          <p:cNvPr id="10" name="Title 11">
            <a:extLst>
              <a:ext uri="{FF2B5EF4-FFF2-40B4-BE49-F238E27FC236}">
                <a16:creationId xmlns:a16="http://schemas.microsoft.com/office/drawing/2014/main" id="{341FAC3D-6C74-FAA3-D90A-35DAD9ECE0CE}"/>
              </a:ext>
            </a:extLst>
          </p:cNvPr>
          <p:cNvSpPr>
            <a:spLocks noGrp="1"/>
          </p:cNvSpPr>
          <p:nvPr>
            <p:ph type="title"/>
          </p:nvPr>
        </p:nvSpPr>
        <p:spPr>
          <a:xfrm>
            <a:off x="733411" y="1498732"/>
            <a:ext cx="4724203" cy="1325563"/>
          </a:xfrm>
        </p:spPr>
        <p:txBody>
          <a:bodyPr/>
          <a:lstStyle>
            <a:lvl1pPr>
              <a:defRPr>
                <a:solidFill>
                  <a:schemeClr val="tx2"/>
                </a:solidFill>
              </a:defRPr>
            </a:lvl1pPr>
          </a:lstStyle>
          <a:p>
            <a:r>
              <a:rPr lang="nb-NO"/>
              <a:t>Klikk for å redigere tittelstil</a:t>
            </a:r>
            <a:endParaRPr lang="nb-NO" dirty="0"/>
          </a:p>
        </p:txBody>
      </p:sp>
      <p:sp>
        <p:nvSpPr>
          <p:cNvPr id="3" name="Text Placeholder 2">
            <a:extLst>
              <a:ext uri="{FF2B5EF4-FFF2-40B4-BE49-F238E27FC236}">
                <a16:creationId xmlns:a16="http://schemas.microsoft.com/office/drawing/2014/main" id="{4C0ABBBC-837C-F589-E2AC-44070D09F3A2}"/>
              </a:ext>
            </a:extLst>
          </p:cNvPr>
          <p:cNvSpPr>
            <a:spLocks noGrp="1"/>
          </p:cNvSpPr>
          <p:nvPr>
            <p:ph type="body" sz="quarter" idx="15"/>
          </p:nvPr>
        </p:nvSpPr>
        <p:spPr>
          <a:xfrm>
            <a:off x="733412" y="3128191"/>
            <a:ext cx="4724203"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82332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e tall">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7BA19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501816"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hasCustomPrompt="1"/>
          </p:nvPr>
        </p:nvSpPr>
        <p:spPr>
          <a:xfrm>
            <a:off x="1501816"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18" name="Text Placeholder 9">
            <a:extLst>
              <a:ext uri="{FF2B5EF4-FFF2-40B4-BE49-F238E27FC236}">
                <a16:creationId xmlns:a16="http://schemas.microsoft.com/office/drawing/2014/main" id="{76121A17-F167-F4A9-64A7-A4FF2774FB90}"/>
              </a:ext>
            </a:extLst>
          </p:cNvPr>
          <p:cNvSpPr>
            <a:spLocks noGrp="1"/>
          </p:cNvSpPr>
          <p:nvPr>
            <p:ph type="body" sz="quarter" idx="17"/>
          </p:nvPr>
        </p:nvSpPr>
        <p:spPr>
          <a:xfrm>
            <a:off x="6926140"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20" name="Text Placeholder 14">
            <a:extLst>
              <a:ext uri="{FF2B5EF4-FFF2-40B4-BE49-F238E27FC236}">
                <a16:creationId xmlns:a16="http://schemas.microsoft.com/office/drawing/2014/main" id="{FAE1DF8D-6AB8-ADAC-A947-E34877186A67}"/>
              </a:ext>
            </a:extLst>
          </p:cNvPr>
          <p:cNvSpPr>
            <a:spLocks noGrp="1"/>
          </p:cNvSpPr>
          <p:nvPr>
            <p:ph type="body" sz="quarter" idx="18" hasCustomPrompt="1"/>
          </p:nvPr>
        </p:nvSpPr>
        <p:spPr>
          <a:xfrm>
            <a:off x="6926140"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25" name="Title 1">
            <a:extLst>
              <a:ext uri="{FF2B5EF4-FFF2-40B4-BE49-F238E27FC236}">
                <a16:creationId xmlns:a16="http://schemas.microsoft.com/office/drawing/2014/main" id="{DA47F2A9-BC69-3953-6265-7D9AD03C56C7}"/>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dirty="0"/>
          </a:p>
        </p:txBody>
      </p:sp>
      <p:pic>
        <p:nvPicPr>
          <p:cNvPr id="12" name="Graphic 11">
            <a:extLst>
              <a:ext uri="{FF2B5EF4-FFF2-40B4-BE49-F238E27FC236}">
                <a16:creationId xmlns:a16="http://schemas.microsoft.com/office/drawing/2014/main" id="{761BB594-4165-7A89-7021-AC989445747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428177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3411" y="1498732"/>
            <a:ext cx="10750581" cy="1325563"/>
          </a:xfrm>
          <a:prstGeom prst="rect">
            <a:avLst/>
          </a:prstGeom>
        </p:spPr>
        <p:txBody>
          <a:bodyPr vert="horz" lIns="0" tIns="0" rIns="0" bIns="0" rtlCol="0" anchor="b">
            <a:noAutofit/>
          </a:bodyPr>
          <a:lstStyle/>
          <a:p>
            <a:r>
              <a:rPr lang="nb-NO" noProof="0"/>
              <a:t>Tittel </a:t>
            </a:r>
          </a:p>
        </p:txBody>
      </p:sp>
      <p:sp>
        <p:nvSpPr>
          <p:cNvPr id="3" name="Text Placeholder 2"/>
          <p:cNvSpPr>
            <a:spLocks noGrp="1"/>
          </p:cNvSpPr>
          <p:nvPr>
            <p:ph type="body" idx="1"/>
          </p:nvPr>
        </p:nvSpPr>
        <p:spPr>
          <a:xfrm>
            <a:off x="733411" y="3135969"/>
            <a:ext cx="10750581" cy="2587068"/>
          </a:xfrm>
          <a:prstGeom prst="rect">
            <a:avLst/>
          </a:prstGeom>
        </p:spPr>
        <p:txBody>
          <a:bodyPr vert="horz" lIns="0" tIns="0" rIns="0" bIns="0" rtlCol="0">
            <a:noAutofit/>
          </a:bodyPr>
          <a:lstStyle/>
          <a:p>
            <a:pPr lvl="0"/>
            <a:r>
              <a:rPr lang="nb-NO" noProof="0"/>
              <a:t>SClick to edit Master text styles</a:t>
            </a:r>
          </a:p>
          <a:p>
            <a:pPr lvl="1"/>
            <a:r>
              <a:rPr lang="nb-NO" noProof="0"/>
              <a:t>lSecond level</a:t>
            </a:r>
          </a:p>
          <a:p>
            <a:pPr lvl="2"/>
            <a:r>
              <a:rPr lang="nb-NO" noProof="0"/>
              <a:t>Third level</a:t>
            </a:r>
          </a:p>
          <a:p>
            <a:pPr lvl="3"/>
            <a:r>
              <a:rPr lang="nb-NO" noProof="0"/>
              <a:t>Fourth level</a:t>
            </a:r>
          </a:p>
          <a:p>
            <a:pPr lvl="4"/>
            <a:r>
              <a:rPr lang="nb-NO" noProof="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noProof="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noProof="0"/>
          </a:p>
        </p:txBody>
      </p:sp>
      <p:sp>
        <p:nvSpPr>
          <p:cNvPr id="6" name="Slide Number Placeholder 5"/>
          <p:cNvSpPr>
            <a:spLocks noGrp="1"/>
          </p:cNvSpPr>
          <p:nvPr>
            <p:ph type="sldNum" sz="quarter" idx="4"/>
          </p:nvPr>
        </p:nvSpPr>
        <p:spPr>
          <a:xfrm>
            <a:off x="10738224" y="6356350"/>
            <a:ext cx="745768" cy="238111"/>
          </a:xfrm>
          <a:prstGeom prst="rect">
            <a:avLst/>
          </a:prstGeom>
        </p:spPr>
        <p:txBody>
          <a:bodyPr vert="horz" lIns="0" tIns="0" rIns="0" bIns="0" rtlCol="0" anchor="b"/>
          <a:lstStyle>
            <a:lvl1pPr algn="r">
              <a:defRPr sz="1200" b="1">
                <a:solidFill>
                  <a:srgbClr val="666465"/>
                </a:solidFill>
              </a:defRPr>
            </a:lvl1pPr>
          </a:lstStyle>
          <a:p>
            <a:fld id="{A0269F28-EAEE-46E9-879B-415EFE472FE5}" type="slidenum">
              <a:rPr lang="nb-NO" smtClean="0"/>
              <a:pPr/>
              <a:t>‹#›</a:t>
            </a:fld>
            <a:endParaRPr lang="nb-NO" dirty="0"/>
          </a:p>
        </p:txBody>
      </p:sp>
      <p:pic>
        <p:nvPicPr>
          <p:cNvPr id="10" name="Graphic 9">
            <a:extLst>
              <a:ext uri="{FF2B5EF4-FFF2-40B4-BE49-F238E27FC236}">
                <a16:creationId xmlns:a16="http://schemas.microsoft.com/office/drawing/2014/main" id="{AAECD0F2-DCB6-A13D-603E-07837D50A27C}"/>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81301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65" r:id="rId5"/>
    <p:sldLayoutId id="2147483663" r:id="rId6"/>
    <p:sldLayoutId id="2147483664" r:id="rId7"/>
    <p:sldLayoutId id="2147483666" r:id="rId8"/>
    <p:sldLayoutId id="2147483675" r:id="rId9"/>
    <p:sldLayoutId id="2147483676" r:id="rId10"/>
    <p:sldLayoutId id="2147483668" r:id="rId11"/>
    <p:sldLayoutId id="2147483677" r:id="rId12"/>
    <p:sldLayoutId id="2147483679" r:id="rId13"/>
    <p:sldLayoutId id="2147483680" r:id="rId14"/>
    <p:sldLayoutId id="2147483669"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Lst>
  <p:hf hdr="0"/>
  <p:txStyles>
    <p:title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p:titleStyle>
    <p:bodyStyle>
      <a:lvl1pPr marL="228611" indent="-228611" algn="l" defTabSz="914446" rtl="0" eaLnBrk="1" latinLnBrk="0" hangingPunct="1">
        <a:lnSpc>
          <a:spcPct val="120000"/>
        </a:lnSpc>
        <a:spcBef>
          <a:spcPts val="1000"/>
        </a:spcBef>
        <a:buSzPct val="100000"/>
        <a:buFont typeface="Arial" panose="020B0604020202020204" pitchFamily="34" charset="0"/>
        <a:buChar char="•"/>
        <a:defRPr sz="1900" kern="1200">
          <a:solidFill>
            <a:schemeClr val="tx1"/>
          </a:solidFill>
          <a:latin typeface="+mn-lt"/>
          <a:ea typeface="+mn-ea"/>
          <a:cs typeface="+mn-cs"/>
        </a:defRPr>
      </a:lvl1pPr>
      <a:lvl2pPr marL="685834" indent="-228611" algn="l" defTabSz="914446" rtl="0" eaLnBrk="1" latinLnBrk="0" hangingPunct="1">
        <a:lnSpc>
          <a:spcPct val="120000"/>
        </a:lnSpc>
        <a:spcBef>
          <a:spcPts val="150"/>
        </a:spcBef>
        <a:buSzPct val="100000"/>
        <a:buFont typeface="Arial" panose="020B0604020202020204" pitchFamily="34" charset="0"/>
        <a:buChar char="•"/>
        <a:defRPr sz="1900" kern="1200">
          <a:solidFill>
            <a:schemeClr val="tx1"/>
          </a:solidFill>
          <a:latin typeface="+mn-lt"/>
          <a:ea typeface="+mn-ea"/>
          <a:cs typeface="+mn-cs"/>
        </a:defRPr>
      </a:lvl2pPr>
      <a:lvl3pPr marL="1143057"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3pPr>
      <a:lvl4pPr marL="1600280"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4pPr>
      <a:lvl5pPr marL="2057503"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8.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hyperlink" Target="https://www.oslomet.no/forskning/forskningsnyheter/miljobevisst-handle-kler#:~:text=If%C3%B8lge%20SIFO%2Drapporten%20%C2%ABKlesforbruk%20i,23%20kilo%20kl%C3%A6r%20i%20%C3%A5ret." TargetMode="External"/><Relationship Id="rId4" Type="http://schemas.openxmlformats.org/officeDocument/2006/relationships/hyperlink" Target="https://www.unece.org/info/media/presscurrent-press-h/forestry-and-timber/2018/un-alliance-aims-to-put-fashion-on-path-to-sustainability/doc.htm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5.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3.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7.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4844-C4CE-7469-C7E1-2B8B720AC0E8}"/>
              </a:ext>
            </a:extLst>
          </p:cNvPr>
          <p:cNvSpPr>
            <a:spLocks noGrp="1"/>
          </p:cNvSpPr>
          <p:nvPr>
            <p:ph type="ctrTitle"/>
          </p:nvPr>
        </p:nvSpPr>
        <p:spPr>
          <a:xfrm>
            <a:off x="6195527" y="1268486"/>
            <a:ext cx="5288466" cy="2387600"/>
          </a:xfrm>
        </p:spPr>
        <p:txBody>
          <a:bodyPr/>
          <a:lstStyle/>
          <a:p>
            <a:r>
              <a:rPr lang="nb-NO" dirty="0">
                <a:latin typeface="Larken ExtraBold" panose="00000900000000000000" pitchFamily="50" charset="0"/>
              </a:rPr>
              <a:t>Den store klesbyttedagen</a:t>
            </a:r>
          </a:p>
        </p:txBody>
      </p:sp>
      <p:sp>
        <p:nvSpPr>
          <p:cNvPr id="3" name="Subtitle 2">
            <a:extLst>
              <a:ext uri="{FF2B5EF4-FFF2-40B4-BE49-F238E27FC236}">
                <a16:creationId xmlns:a16="http://schemas.microsoft.com/office/drawing/2014/main" id="{BDE79E38-FB2F-7793-1AFC-5A676A6FBA68}"/>
              </a:ext>
            </a:extLst>
          </p:cNvPr>
          <p:cNvSpPr>
            <a:spLocks noGrp="1"/>
          </p:cNvSpPr>
          <p:nvPr>
            <p:ph type="subTitle" idx="1"/>
          </p:nvPr>
        </p:nvSpPr>
        <p:spPr>
          <a:xfrm>
            <a:off x="6372807" y="3940886"/>
            <a:ext cx="5111185" cy="1655762"/>
          </a:xfrm>
        </p:spPr>
        <p:txBody>
          <a:bodyPr/>
          <a:lstStyle/>
          <a:p>
            <a:r>
              <a:rPr lang="nb-NO" dirty="0">
                <a:latin typeface="Merriweather Sans" panose="02000503060000020004" pitchFamily="2" charset="0"/>
              </a:rPr>
              <a:t>Lørdag 26. april</a:t>
            </a:r>
          </a:p>
        </p:txBody>
      </p:sp>
      <p:pic>
        <p:nvPicPr>
          <p:cNvPr id="12" name="Bilde 11" descr="Et bilde som inneholder tekst, klær, mann, Menneskeansikt&#10;&#10;Automatisk generert beskrivelse">
            <a:extLst>
              <a:ext uri="{FF2B5EF4-FFF2-40B4-BE49-F238E27FC236}">
                <a16:creationId xmlns:a16="http://schemas.microsoft.com/office/drawing/2014/main" id="{BD5956E0-B2FB-A910-7752-E6889C7D2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1932387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C1BA6A-B6A7-3ECC-4288-50E8FB3AE720}"/>
              </a:ext>
            </a:extLst>
          </p:cNvPr>
          <p:cNvSpPr>
            <a:spLocks noGrp="1"/>
          </p:cNvSpPr>
          <p:nvPr>
            <p:ph type="sldNum" sz="quarter" idx="12"/>
          </p:nvPr>
        </p:nvSpPr>
        <p:spPr/>
        <p:txBody>
          <a:bodyPr/>
          <a:lstStyle/>
          <a:p>
            <a:fld id="{A0269F28-EAEE-46E9-879B-415EFE472FE5}" type="slidenum">
              <a:rPr lang="nb-NO" smtClean="0"/>
              <a:pPr/>
              <a:t>10</a:t>
            </a:fld>
            <a:endParaRPr lang="nb-NO" dirty="0"/>
          </a:p>
        </p:txBody>
      </p:sp>
      <p:pic>
        <p:nvPicPr>
          <p:cNvPr id="5" name="Plassholder for innhold 4" descr="Et bilde som inneholder tekst, tegnefilm&#10;&#10;Automatisk generert beskrivelse">
            <a:extLst>
              <a:ext uri="{FF2B5EF4-FFF2-40B4-BE49-F238E27FC236}">
                <a16:creationId xmlns:a16="http://schemas.microsoft.com/office/drawing/2014/main" id="{1E5408EC-9D74-67A1-DCB1-CDE2D1472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614" y="97971"/>
            <a:ext cx="5329644" cy="6662057"/>
          </a:xfrm>
          <a:prstGeom prst="rect">
            <a:avLst/>
          </a:prstGeom>
        </p:spPr>
      </p:pic>
      <p:pic>
        <p:nvPicPr>
          <p:cNvPr id="7" name="Bilde 6" descr="Et bilde som inneholder tekst, skjermbilde, Font, grønn&#10;&#10;Automatisk generert beskrivelse">
            <a:extLst>
              <a:ext uri="{FF2B5EF4-FFF2-40B4-BE49-F238E27FC236}">
                <a16:creationId xmlns:a16="http://schemas.microsoft.com/office/drawing/2014/main" id="{5CB701BC-7714-0A17-EB16-CCA779E1D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77" y="0"/>
            <a:ext cx="5486400" cy="6858000"/>
          </a:xfrm>
          <a:prstGeom prst="rect">
            <a:avLst/>
          </a:prstGeom>
        </p:spPr>
      </p:pic>
    </p:spTree>
    <p:extLst>
      <p:ext uri="{BB962C8B-B14F-4D97-AF65-F5344CB8AC3E}">
        <p14:creationId xmlns:p14="http://schemas.microsoft.com/office/powerpoint/2010/main" val="1071394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t bilde som inneholder innendørs, person&#10;&#10;Automatisk generert beskrivelse">
            <a:extLst>
              <a:ext uri="{FF2B5EF4-FFF2-40B4-BE49-F238E27FC236}">
                <a16:creationId xmlns:a16="http://schemas.microsoft.com/office/drawing/2014/main" id="{4D69C2A0-FA67-F6C2-A1F7-E21340A6C53A}"/>
              </a:ext>
            </a:extLst>
          </p:cNvPr>
          <p:cNvPicPr>
            <a:picLocks noChangeAspect="1"/>
          </p:cNvPicPr>
          <p:nvPr/>
        </p:nvPicPr>
        <p:blipFill rotWithShape="1">
          <a:blip r:embed="rId3"/>
          <a:srcRect l="17620" r="32380"/>
          <a:stretch/>
        </p:blipFill>
        <p:spPr>
          <a:xfrm>
            <a:off x="6096000" y="10"/>
            <a:ext cx="6096000" cy="6857990"/>
          </a:xfrm>
          <a:prstGeom prst="rect">
            <a:avLst/>
          </a:prstGeom>
          <a:noFill/>
        </p:spPr>
      </p:pic>
      <p:sp>
        <p:nvSpPr>
          <p:cNvPr id="11" name="Slide Number Placeholder 2">
            <a:extLst>
              <a:ext uri="{FF2B5EF4-FFF2-40B4-BE49-F238E27FC236}">
                <a16:creationId xmlns:a16="http://schemas.microsoft.com/office/drawing/2014/main" id="{D40A30F6-F70F-D380-C402-C7057DAF5155}"/>
              </a:ext>
            </a:extLst>
          </p:cNvPr>
          <p:cNvSpPr>
            <a:spLocks noGrp="1"/>
          </p:cNvSpPr>
          <p:nvPr>
            <p:ph type="sldNum" sz="quarter" idx="12"/>
          </p:nvPr>
        </p:nvSpPr>
        <p:spPr>
          <a:xfrm>
            <a:off x="10738224" y="6356350"/>
            <a:ext cx="745768" cy="238111"/>
          </a:xfrm>
        </p:spPr>
        <p:txBody>
          <a:bodyPr/>
          <a:lstStyle/>
          <a:p>
            <a:pPr>
              <a:spcAft>
                <a:spcPts val="600"/>
              </a:spcAft>
            </a:pPr>
            <a:fld id="{A0269F28-EAEE-46E9-879B-415EFE472FE5}" type="slidenum">
              <a:rPr lang="nb-NO" smtClean="0"/>
              <a:pPr>
                <a:spcAft>
                  <a:spcPts val="600"/>
                </a:spcAft>
              </a:pPr>
              <a:t>11</a:t>
            </a:fld>
            <a:endParaRPr lang="nb-NO"/>
          </a:p>
        </p:txBody>
      </p:sp>
      <p:sp>
        <p:nvSpPr>
          <p:cNvPr id="2" name="Undertittel 1">
            <a:extLst>
              <a:ext uri="{FF2B5EF4-FFF2-40B4-BE49-F238E27FC236}">
                <a16:creationId xmlns:a16="http://schemas.microsoft.com/office/drawing/2014/main" id="{D476D252-BB1F-40E7-87A2-E215F09A486C}"/>
              </a:ext>
            </a:extLst>
          </p:cNvPr>
          <p:cNvSpPr>
            <a:spLocks noGrp="1"/>
          </p:cNvSpPr>
          <p:nvPr>
            <p:ph type="title"/>
          </p:nvPr>
        </p:nvSpPr>
        <p:spPr>
          <a:xfrm>
            <a:off x="733411" y="1498732"/>
            <a:ext cx="4724203" cy="1325563"/>
          </a:xfrm>
        </p:spPr>
        <p:txBody>
          <a:bodyPr anchor="b">
            <a:normAutofit/>
          </a:bodyPr>
          <a:lstStyle/>
          <a:p>
            <a:r>
              <a:rPr lang="nb-NO" dirty="0">
                <a:latin typeface="Merriweather" panose="00000800000000000000" pitchFamily="2" charset="0"/>
              </a:rPr>
              <a:t>Myteknusing:	</a:t>
            </a:r>
          </a:p>
        </p:txBody>
      </p:sp>
      <p:sp>
        <p:nvSpPr>
          <p:cNvPr id="3" name="Plassholder for tekst 2">
            <a:extLst>
              <a:ext uri="{FF2B5EF4-FFF2-40B4-BE49-F238E27FC236}">
                <a16:creationId xmlns:a16="http://schemas.microsoft.com/office/drawing/2014/main" id="{8B9B48D7-2DD2-4C69-BAAA-A6BB25A93DBD}"/>
              </a:ext>
            </a:extLst>
          </p:cNvPr>
          <p:cNvSpPr>
            <a:spLocks noGrp="1"/>
          </p:cNvSpPr>
          <p:nvPr>
            <p:ph type="body" sz="quarter" idx="15"/>
          </p:nvPr>
        </p:nvSpPr>
        <p:spPr>
          <a:xfrm>
            <a:off x="733412" y="3128191"/>
            <a:ext cx="4724203" cy="2837656"/>
          </a:xfrm>
        </p:spPr>
        <p:txBody>
          <a:bodyPr>
            <a:normAutofit/>
          </a:bodyPr>
          <a:lstStyle/>
          <a:p>
            <a:pPr>
              <a:buFont typeface="Wingdings" panose="05000000000000000000" pitchFamily="2" charset="2"/>
              <a:buChar char="Ø"/>
            </a:pPr>
            <a:r>
              <a:rPr lang="nb-NO" dirty="0">
                <a:latin typeface="Larken extra Bold"/>
              </a:rPr>
              <a:t>Det finnes ikke «miljøvennlige» klær.</a:t>
            </a:r>
          </a:p>
          <a:p>
            <a:pPr>
              <a:buFont typeface="Wingdings" panose="05000000000000000000" pitchFamily="2" charset="2"/>
              <a:buChar char="Ø"/>
            </a:pPr>
            <a:endParaRPr lang="nb-NO" sz="2000" dirty="0">
              <a:latin typeface="Larken extra Bold"/>
            </a:endParaRPr>
          </a:p>
          <a:p>
            <a:pPr>
              <a:buFont typeface="Wingdings" panose="05000000000000000000" pitchFamily="2" charset="2"/>
              <a:buChar char="Ø"/>
            </a:pPr>
            <a:r>
              <a:rPr lang="nb-NO" sz="2000" dirty="0">
                <a:latin typeface="Larken extra Bold"/>
              </a:rPr>
              <a:t>De mest miljøvennlige klærne, har du allerede i garderoben din</a:t>
            </a:r>
          </a:p>
          <a:p>
            <a:endParaRPr lang="nb-NO" dirty="0"/>
          </a:p>
        </p:txBody>
      </p:sp>
    </p:spTree>
    <p:extLst>
      <p:ext uri="{BB962C8B-B14F-4D97-AF65-F5344CB8AC3E}">
        <p14:creationId xmlns:p14="http://schemas.microsoft.com/office/powerpoint/2010/main" val="338259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A403799B-3D29-4C58-BEB8-29F8483A14AB}"/>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12</a:t>
            </a:fld>
            <a:endParaRPr lang="nb-NO"/>
          </a:p>
        </p:txBody>
      </p:sp>
      <p:pic>
        <p:nvPicPr>
          <p:cNvPr id="4098" name="Picture 2" descr="Hvordan havner brukte klær i ørkenen i Chile? - Framtiden i våre hender">
            <a:extLst>
              <a:ext uri="{FF2B5EF4-FFF2-40B4-BE49-F238E27FC236}">
                <a16:creationId xmlns:a16="http://schemas.microsoft.com/office/drawing/2014/main" id="{604EF5A5-E9E3-4734-BF57-FEE34047736C}"/>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24621" r="25379"/>
          <a:stretch/>
        </p:blipFill>
        <p:spPr bwMode="auto">
          <a:xfrm>
            <a:off x="20" y="10"/>
            <a:ext cx="6095980" cy="6857990"/>
          </a:xfrm>
          <a:prstGeom prst="rect">
            <a:avLst/>
          </a:prstGeom>
          <a:solidFill>
            <a:srgbClr val="FFFFFF"/>
          </a:solidFill>
        </p:spPr>
      </p:pic>
      <p:sp>
        <p:nvSpPr>
          <p:cNvPr id="8" name="Plassholder for tekst 7">
            <a:extLst>
              <a:ext uri="{FF2B5EF4-FFF2-40B4-BE49-F238E27FC236}">
                <a16:creationId xmlns:a16="http://schemas.microsoft.com/office/drawing/2014/main" id="{96551B0C-317E-4AC9-B544-412DFCDF2A2B}"/>
              </a:ext>
            </a:extLst>
          </p:cNvPr>
          <p:cNvSpPr>
            <a:spLocks noGrp="1"/>
          </p:cNvSpPr>
          <p:nvPr>
            <p:ph type="body" sz="quarter" idx="15"/>
          </p:nvPr>
        </p:nvSpPr>
        <p:spPr>
          <a:xfrm>
            <a:off x="6835233" y="3128191"/>
            <a:ext cx="4639849" cy="3228159"/>
          </a:xfrm>
        </p:spPr>
        <p:txBody>
          <a:bodyPr>
            <a:normAutofit fontScale="92500" lnSpcReduction="10000"/>
          </a:bodyPr>
          <a:lstStyle/>
          <a:p>
            <a:pPr marL="285750" indent="-285750">
              <a:buFont typeface="Arial" panose="020B0604020202020204" pitchFamily="34" charset="0"/>
              <a:buChar char="•"/>
            </a:pPr>
            <a:r>
              <a:rPr lang="nb-NO" sz="1800" dirty="0">
                <a:solidFill>
                  <a:srgbClr val="121212"/>
                </a:solidFill>
                <a:latin typeface="Larken extra Bold"/>
              </a:rPr>
              <a:t>Klesindustrien, hvorav 81% av produksjonen er klær, forbruker store mengder råstoff; både naturlige og fossile, samt enorme mengder kjemikalier og vann, faktisk hele 20 % av verdens avløpsvann. </a:t>
            </a:r>
          </a:p>
          <a:p>
            <a:pPr marL="285750" indent="-285750">
              <a:lnSpc>
                <a:spcPct val="110000"/>
              </a:lnSpc>
              <a:buFont typeface="Arial" panose="020B0604020202020204" pitchFamily="34" charset="0"/>
              <a:buChar char="•"/>
            </a:pPr>
            <a:r>
              <a:rPr lang="nb-NO" sz="1800" b="0" i="0" dirty="0">
                <a:effectLst/>
                <a:latin typeface="Larken extra Bold"/>
                <a:hlinkClick r:id="rId4"/>
              </a:rPr>
              <a:t>Klesproduksjonen er doblet</a:t>
            </a:r>
            <a:r>
              <a:rPr lang="nb-NO" sz="1800" b="0" i="0" dirty="0">
                <a:effectLst/>
                <a:latin typeface="Larken extra Bold"/>
              </a:rPr>
              <a:t> siden 2003</a:t>
            </a:r>
            <a:r>
              <a:rPr lang="nb-NO" sz="1800" dirty="0">
                <a:latin typeface="Larken extra Bold"/>
              </a:rPr>
              <a:t>, og en</a:t>
            </a:r>
            <a:r>
              <a:rPr lang="nb-NO" sz="1800" b="0" i="0" dirty="0">
                <a:effectLst/>
                <a:latin typeface="Larken extra Bold"/>
              </a:rPr>
              <a:t> gjennomsnittsforbruket kjøper 60 % flere klesplagg i dag enn i 2003 og tillegg brukes vi klærne våre halvparten så kort. </a:t>
            </a:r>
          </a:p>
          <a:p>
            <a:pPr marL="342900" indent="-342900">
              <a:lnSpc>
                <a:spcPct val="110000"/>
              </a:lnSpc>
              <a:buFont typeface="Arial" panose="020B0604020202020204" pitchFamily="34" charset="0"/>
              <a:buChar char="•"/>
            </a:pPr>
            <a:r>
              <a:rPr lang="nb-NO" sz="1800" dirty="0">
                <a:latin typeface="Larken extra Bold"/>
              </a:rPr>
              <a:t>Hver n</a:t>
            </a:r>
            <a:r>
              <a:rPr lang="nb-NO" sz="1800" b="0" i="0" dirty="0">
                <a:effectLst/>
                <a:latin typeface="Larken extra Bold"/>
              </a:rPr>
              <a:t>ordmann </a:t>
            </a:r>
            <a:r>
              <a:rPr lang="nb-NO" sz="1800" b="0" i="0" u="sng" dirty="0">
                <a:effectLst/>
                <a:latin typeface="Larken extra Bold"/>
                <a:hlinkClick r:id="rId5"/>
              </a:rPr>
              <a:t>kaster 23 kilo tekstil i året</a:t>
            </a:r>
            <a:r>
              <a:rPr lang="nb-NO" sz="1800" b="0" i="0" dirty="0">
                <a:effectLst/>
                <a:latin typeface="Larken extra Bold"/>
              </a:rPr>
              <a:t>. </a:t>
            </a:r>
          </a:p>
          <a:p>
            <a:pPr marL="285750" indent="-285750">
              <a:lnSpc>
                <a:spcPct val="110000"/>
              </a:lnSpc>
              <a:buFont typeface="Arial" panose="020B0604020202020204" pitchFamily="34" charset="0"/>
              <a:buChar char="•"/>
            </a:pPr>
            <a:endParaRPr lang="nb-NO" sz="1500" dirty="0">
              <a:latin typeface="Larken extra Bold"/>
            </a:endParaRPr>
          </a:p>
        </p:txBody>
      </p:sp>
      <p:sp>
        <p:nvSpPr>
          <p:cNvPr id="6" name="Tittel 5">
            <a:extLst>
              <a:ext uri="{FF2B5EF4-FFF2-40B4-BE49-F238E27FC236}">
                <a16:creationId xmlns:a16="http://schemas.microsoft.com/office/drawing/2014/main" id="{1250D9C5-5010-4D7D-BF0A-87606B970069}"/>
              </a:ext>
            </a:extLst>
          </p:cNvPr>
          <p:cNvSpPr>
            <a:spLocks noGrp="1"/>
          </p:cNvSpPr>
          <p:nvPr>
            <p:ph type="title"/>
          </p:nvPr>
        </p:nvSpPr>
        <p:spPr>
          <a:xfrm>
            <a:off x="6844141" y="1498732"/>
            <a:ext cx="4639850" cy="1089193"/>
          </a:xfrm>
        </p:spPr>
        <p:txBody>
          <a:bodyPr anchor="b">
            <a:normAutofit/>
          </a:bodyPr>
          <a:lstStyle/>
          <a:p>
            <a:r>
              <a:rPr lang="nb-NO" dirty="0">
                <a:latin typeface="Merriweather "/>
              </a:rPr>
              <a:t>Råvareforbruk</a:t>
            </a:r>
          </a:p>
        </p:txBody>
      </p:sp>
    </p:spTree>
    <p:extLst>
      <p:ext uri="{BB962C8B-B14F-4D97-AF65-F5344CB8AC3E}">
        <p14:creationId xmlns:p14="http://schemas.microsoft.com/office/powerpoint/2010/main" val="4003275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bilde 11" descr="Et bilde som inneholder himmel, utendørs, skyet, skyer&#10;&#10;Automatisk generert beskrivelse">
            <a:extLst>
              <a:ext uri="{FF2B5EF4-FFF2-40B4-BE49-F238E27FC236}">
                <a16:creationId xmlns:a16="http://schemas.microsoft.com/office/drawing/2014/main" id="{264012DE-A8E4-47F5-B942-5E9393158022}"/>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9357" r="21532"/>
          <a:stretch/>
        </p:blipFill>
        <p:spPr>
          <a:xfrm>
            <a:off x="6096000" y="10"/>
            <a:ext cx="6096000" cy="6857990"/>
          </a:xfrm>
          <a:prstGeom prst="rect">
            <a:avLst/>
          </a:prstGeom>
          <a:noFill/>
        </p:spPr>
      </p:pic>
      <p:sp>
        <p:nvSpPr>
          <p:cNvPr id="3" name="Slide Number Placeholder 2">
            <a:extLst>
              <a:ext uri="{FF2B5EF4-FFF2-40B4-BE49-F238E27FC236}">
                <a16:creationId xmlns:a16="http://schemas.microsoft.com/office/drawing/2014/main" id="{F1942880-59B6-894D-6191-4746B9BA8805}"/>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13</a:t>
            </a:fld>
            <a:endParaRPr lang="nb-NO"/>
          </a:p>
        </p:txBody>
      </p:sp>
      <p:sp>
        <p:nvSpPr>
          <p:cNvPr id="18" name="Title 3">
            <a:extLst>
              <a:ext uri="{FF2B5EF4-FFF2-40B4-BE49-F238E27FC236}">
                <a16:creationId xmlns:a16="http://schemas.microsoft.com/office/drawing/2014/main" id="{953FE302-88EA-B393-F76D-425B466E9B3B}"/>
              </a:ext>
            </a:extLst>
          </p:cNvPr>
          <p:cNvSpPr>
            <a:spLocks noGrp="1"/>
          </p:cNvSpPr>
          <p:nvPr>
            <p:ph type="title"/>
          </p:nvPr>
        </p:nvSpPr>
        <p:spPr>
          <a:xfrm>
            <a:off x="733411" y="1498732"/>
            <a:ext cx="4724203" cy="1325563"/>
          </a:xfrm>
        </p:spPr>
        <p:txBody>
          <a:bodyPr/>
          <a:lstStyle/>
          <a:p>
            <a:r>
              <a:rPr lang="en-US" dirty="0" err="1">
                <a:latin typeface="Merriweather "/>
              </a:rPr>
              <a:t>Utslipp</a:t>
            </a:r>
            <a:endParaRPr lang="en-US" dirty="0">
              <a:latin typeface="Merriweather "/>
            </a:endParaRPr>
          </a:p>
        </p:txBody>
      </p:sp>
      <p:sp>
        <p:nvSpPr>
          <p:cNvPr id="6" name="Plassholder for innhold 5">
            <a:extLst>
              <a:ext uri="{FF2B5EF4-FFF2-40B4-BE49-F238E27FC236}">
                <a16:creationId xmlns:a16="http://schemas.microsoft.com/office/drawing/2014/main" id="{8783B880-4DB7-4C76-4A66-03BDEC28106D}"/>
              </a:ext>
            </a:extLst>
          </p:cNvPr>
          <p:cNvSpPr>
            <a:spLocks noGrp="1"/>
          </p:cNvSpPr>
          <p:nvPr>
            <p:ph type="body" sz="quarter" idx="15"/>
          </p:nvPr>
        </p:nvSpPr>
        <p:spPr>
          <a:xfrm>
            <a:off x="733412" y="3128191"/>
            <a:ext cx="4724203" cy="2837656"/>
          </a:xfrm>
        </p:spPr>
        <p:txBody>
          <a:bodyPr>
            <a:normAutofit/>
          </a:bodyPr>
          <a:lstStyle/>
          <a:p>
            <a:pPr marL="0" indent="0">
              <a:lnSpc>
                <a:spcPct val="110000"/>
              </a:lnSpc>
              <a:buNone/>
            </a:pPr>
            <a:r>
              <a:rPr lang="nb-NO" sz="1800" dirty="0">
                <a:latin typeface="Larken extra Bold"/>
              </a:rPr>
              <a:t>I dag slipper tekstilbransjen ut 3,5 000 000 tonn CO2 – som er mer enn all flytrafikk og skipsfart til sammen.</a:t>
            </a:r>
          </a:p>
          <a:p>
            <a:pPr marL="0" indent="0">
              <a:lnSpc>
                <a:spcPct val="110000"/>
              </a:lnSpc>
              <a:buNone/>
            </a:pPr>
            <a:r>
              <a:rPr lang="nb-NO" sz="1800" dirty="0">
                <a:latin typeface="Larken extra Bold"/>
              </a:rPr>
              <a:t>8-10 % av de globale utslippene. </a:t>
            </a:r>
          </a:p>
          <a:p>
            <a:pPr marL="0" indent="0">
              <a:lnSpc>
                <a:spcPct val="110000"/>
              </a:lnSpc>
              <a:buNone/>
            </a:pPr>
            <a:r>
              <a:rPr lang="nb-NO" sz="1800" dirty="0">
                <a:latin typeface="Larken extra Bold"/>
              </a:rPr>
              <a:t>De står for de fjerde største utslippssektoren (etter mat, bolig og transport).</a:t>
            </a:r>
          </a:p>
        </p:txBody>
      </p:sp>
    </p:spTree>
    <p:extLst>
      <p:ext uri="{BB962C8B-B14F-4D97-AF65-F5344CB8AC3E}">
        <p14:creationId xmlns:p14="http://schemas.microsoft.com/office/powerpoint/2010/main" val="3832367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D566FEC-3E67-4DD0-BAFC-50C59EA9CF73}"/>
              </a:ext>
            </a:extLst>
          </p:cNvPr>
          <p:cNvSpPr>
            <a:spLocks noGrp="1"/>
          </p:cNvSpPr>
          <p:nvPr>
            <p:ph type="sldNum" sz="quarter" idx="12"/>
          </p:nvPr>
        </p:nvSpPr>
        <p:spPr/>
        <p:txBody>
          <a:bodyPr/>
          <a:lstStyle/>
          <a:p>
            <a:fld id="{A0269F28-EAEE-46E9-879B-415EFE472FE5}" type="slidenum">
              <a:rPr lang="nb-NO" smtClean="0"/>
              <a:pPr/>
              <a:t>2</a:t>
            </a:fld>
            <a:endParaRPr lang="nb-NO" dirty="0"/>
          </a:p>
        </p:txBody>
      </p:sp>
      <p:sp>
        <p:nvSpPr>
          <p:cNvPr id="5" name="Plassholder for tekst 4">
            <a:extLst>
              <a:ext uri="{FF2B5EF4-FFF2-40B4-BE49-F238E27FC236}">
                <a16:creationId xmlns:a16="http://schemas.microsoft.com/office/drawing/2014/main" id="{9DFB4774-43EF-4DF5-9311-6915A47376B1}"/>
              </a:ext>
            </a:extLst>
          </p:cNvPr>
          <p:cNvSpPr>
            <a:spLocks noGrp="1"/>
          </p:cNvSpPr>
          <p:nvPr>
            <p:ph type="body" sz="quarter" idx="4294967295"/>
          </p:nvPr>
        </p:nvSpPr>
        <p:spPr>
          <a:xfrm>
            <a:off x="7551738" y="3425825"/>
            <a:ext cx="4640262" cy="2586038"/>
          </a:xfrm>
        </p:spPr>
        <p:txBody>
          <a:bodyPr/>
          <a:lstStyle/>
          <a:p>
            <a:pPr marL="514350" indent="-514350">
              <a:buFont typeface="+mj-lt"/>
              <a:buAutoNum type="arabicPeriod"/>
            </a:pPr>
            <a:endParaRPr lang="nb-NO" sz="2800" dirty="0">
              <a:latin typeface="Merriweather Sans" panose="02000503060000020004" pitchFamily="2" charset="0"/>
            </a:endParaRPr>
          </a:p>
        </p:txBody>
      </p:sp>
      <p:pic>
        <p:nvPicPr>
          <p:cNvPr id="4" name="Animasjon forbruk SoMe">
            <a:hlinkClick r:id="" action="ppaction://media"/>
            <a:extLst>
              <a:ext uri="{FF2B5EF4-FFF2-40B4-BE49-F238E27FC236}">
                <a16:creationId xmlns:a16="http://schemas.microsoft.com/office/drawing/2014/main" id="{6133CF1F-9B1E-459A-527A-FBB237C16A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3148" y="121174"/>
            <a:ext cx="11296412" cy="6354232"/>
          </a:xfrm>
          <a:prstGeom prst="rect">
            <a:avLst/>
          </a:prstGeom>
        </p:spPr>
      </p:pic>
    </p:spTree>
    <p:extLst>
      <p:ext uri="{BB962C8B-B14F-4D97-AF65-F5344CB8AC3E}">
        <p14:creationId xmlns:p14="http://schemas.microsoft.com/office/powerpoint/2010/main" val="141645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1C6E6F13-BF56-CA5B-EEEA-F6D764537FA2}"/>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3</a:t>
            </a:fld>
            <a:endParaRPr lang="nb-NO"/>
          </a:p>
        </p:txBody>
      </p:sp>
      <p:pic>
        <p:nvPicPr>
          <p:cNvPr id="11" name="Picture 10" descr="Annen mønster med klær">
            <a:extLst>
              <a:ext uri="{FF2B5EF4-FFF2-40B4-BE49-F238E27FC236}">
                <a16:creationId xmlns:a16="http://schemas.microsoft.com/office/drawing/2014/main" id="{6334C5A1-350D-ADFB-30EE-FB195F80A12D}"/>
              </a:ext>
            </a:extLst>
          </p:cNvPr>
          <p:cNvPicPr>
            <a:picLocks noChangeAspect="1"/>
          </p:cNvPicPr>
          <p:nvPr/>
        </p:nvPicPr>
        <p:blipFill rotWithShape="1">
          <a:blip r:embed="rId3"/>
          <a:srcRect l="11070" r="29596" b="-1"/>
          <a:stretch/>
        </p:blipFill>
        <p:spPr>
          <a:xfrm>
            <a:off x="6096000" y="10"/>
            <a:ext cx="6096000" cy="6857990"/>
          </a:xfrm>
          <a:prstGeom prst="rect">
            <a:avLst/>
          </a:prstGeom>
          <a:noFill/>
        </p:spPr>
      </p:pic>
      <p:sp>
        <p:nvSpPr>
          <p:cNvPr id="2" name="Undertittel 1">
            <a:extLst>
              <a:ext uri="{FF2B5EF4-FFF2-40B4-BE49-F238E27FC236}">
                <a16:creationId xmlns:a16="http://schemas.microsoft.com/office/drawing/2014/main" id="{C86B8C53-5FA2-413F-B713-8699BACEDC22}"/>
              </a:ext>
            </a:extLst>
          </p:cNvPr>
          <p:cNvSpPr>
            <a:spLocks noGrp="1"/>
          </p:cNvSpPr>
          <p:nvPr>
            <p:ph type="title"/>
          </p:nvPr>
        </p:nvSpPr>
        <p:spPr>
          <a:xfrm>
            <a:off x="733411" y="1498732"/>
            <a:ext cx="4649771" cy="1325563"/>
          </a:xfrm>
        </p:spPr>
        <p:txBody>
          <a:bodyPr anchor="b">
            <a:normAutofit/>
          </a:bodyPr>
          <a:lstStyle/>
          <a:p>
            <a:r>
              <a:rPr lang="nb-NO" sz="3200"/>
              <a:t>Hva er en garderobe – og hva trenger man?</a:t>
            </a:r>
          </a:p>
          <a:p>
            <a:endParaRPr lang="nb-NO" sz="3200" dirty="0"/>
          </a:p>
        </p:txBody>
      </p:sp>
      <p:sp>
        <p:nvSpPr>
          <p:cNvPr id="3" name="Plassholder for tekst 2">
            <a:extLst>
              <a:ext uri="{FF2B5EF4-FFF2-40B4-BE49-F238E27FC236}">
                <a16:creationId xmlns:a16="http://schemas.microsoft.com/office/drawing/2014/main" id="{F95A16B7-F595-4C29-B8B2-2CE6DC94D208}"/>
              </a:ext>
            </a:extLst>
          </p:cNvPr>
          <p:cNvSpPr>
            <a:spLocks noGrp="1"/>
          </p:cNvSpPr>
          <p:nvPr>
            <p:ph type="body" sz="quarter" idx="15"/>
          </p:nvPr>
        </p:nvSpPr>
        <p:spPr>
          <a:xfrm>
            <a:off x="733412" y="3128191"/>
            <a:ext cx="5135543" cy="2837656"/>
          </a:xfrm>
        </p:spPr>
        <p:txBody>
          <a:bodyPr>
            <a:normAutofit/>
          </a:bodyPr>
          <a:lstStyle/>
          <a:p>
            <a:pPr>
              <a:lnSpc>
                <a:spcPct val="110000"/>
              </a:lnSpc>
              <a:buFont typeface="Wingdings" panose="05000000000000000000" pitchFamily="2" charset="2"/>
              <a:buChar char="ü"/>
            </a:pPr>
            <a:r>
              <a:rPr lang="nb-NO" sz="1600" dirty="0"/>
              <a:t>I snitt har en norsk garderobe 359 klesplagg</a:t>
            </a:r>
          </a:p>
          <a:p>
            <a:pPr>
              <a:lnSpc>
                <a:spcPct val="110000"/>
              </a:lnSpc>
              <a:buFont typeface="Wingdings" panose="05000000000000000000" pitchFamily="2" charset="2"/>
              <a:buChar char="ü"/>
            </a:pPr>
            <a:r>
              <a:rPr lang="nb-NO" sz="1600" dirty="0"/>
              <a:t>Vi skaffer oss ca.15 kg klær per år</a:t>
            </a:r>
          </a:p>
          <a:p>
            <a:pPr>
              <a:lnSpc>
                <a:spcPct val="110000"/>
              </a:lnSpc>
              <a:buFont typeface="Wingdings" panose="05000000000000000000" pitchFamily="2" charset="2"/>
              <a:buChar char="ü"/>
            </a:pPr>
            <a:r>
              <a:rPr lang="nb-NO" sz="1600" dirty="0"/>
              <a:t>1 av 5 plagg i garderoben brukes sjelden eller aldri – hvilke plagg, og hvorfor ikke bruker du </a:t>
            </a:r>
            <a:r>
              <a:rPr lang="nb-NO" sz="1600"/>
              <a:t>dem ikke? </a:t>
            </a:r>
            <a:endParaRPr lang="nb-NO" sz="1600" dirty="0"/>
          </a:p>
          <a:p>
            <a:pPr>
              <a:lnSpc>
                <a:spcPct val="110000"/>
              </a:lnSpc>
              <a:buFont typeface="Wingdings" panose="05000000000000000000" pitchFamily="2" charset="2"/>
              <a:buChar char="ü"/>
            </a:pPr>
            <a:r>
              <a:rPr lang="nb-NO" sz="1600" dirty="0"/>
              <a:t>Nye klær legges øverst i bunken </a:t>
            </a:r>
          </a:p>
          <a:p>
            <a:pPr marL="0" indent="0">
              <a:lnSpc>
                <a:spcPct val="110000"/>
              </a:lnSpc>
              <a:buNone/>
            </a:pPr>
            <a:r>
              <a:rPr lang="nb-NO" sz="1600" dirty="0"/>
              <a:t>– og gjør at de lenger ned brukes mindre.  </a:t>
            </a:r>
          </a:p>
        </p:txBody>
      </p:sp>
    </p:spTree>
    <p:extLst>
      <p:ext uri="{BB962C8B-B14F-4D97-AF65-F5344CB8AC3E}">
        <p14:creationId xmlns:p14="http://schemas.microsoft.com/office/powerpoint/2010/main" val="187171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1BA34EAC-B158-1DCD-B82B-D4816058BADC}"/>
              </a:ext>
            </a:extLst>
          </p:cNvPr>
          <p:cNvSpPr>
            <a:spLocks noGrp="1"/>
          </p:cNvSpPr>
          <p:nvPr>
            <p:ph type="sldNum" sz="quarter" idx="12"/>
          </p:nvPr>
        </p:nvSpPr>
        <p:spPr/>
        <p:txBody>
          <a:bodyPr/>
          <a:lstStyle/>
          <a:p>
            <a:fld id="{A0269F28-EAEE-46E9-879B-415EFE472FE5}" type="slidenum">
              <a:rPr lang="nb-NO" smtClean="0"/>
              <a:pPr/>
              <a:t>4</a:t>
            </a:fld>
            <a:endParaRPr lang="nb-NO" dirty="0"/>
          </a:p>
        </p:txBody>
      </p:sp>
      <p:pic>
        <p:nvPicPr>
          <p:cNvPr id="7" name="Plassholder for bilde 6" descr="Et bilde som inneholder tekst, design&#10;&#10;Automatisk generert beskrivelse">
            <a:extLst>
              <a:ext uri="{FF2B5EF4-FFF2-40B4-BE49-F238E27FC236}">
                <a16:creationId xmlns:a16="http://schemas.microsoft.com/office/drawing/2014/main" id="{B21EBF11-4493-2FC2-B171-B9BC8657D8E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01" r="-1002"/>
          <a:stretch/>
        </p:blipFill>
        <p:spPr>
          <a:xfrm>
            <a:off x="487680" y="732716"/>
            <a:ext cx="5303520" cy="5385423"/>
          </a:xfrm>
        </p:spPr>
      </p:pic>
      <p:sp>
        <p:nvSpPr>
          <p:cNvPr id="3" name="Tittel 2">
            <a:extLst>
              <a:ext uri="{FF2B5EF4-FFF2-40B4-BE49-F238E27FC236}">
                <a16:creationId xmlns:a16="http://schemas.microsoft.com/office/drawing/2014/main" id="{88AAFB1B-513A-E0B6-D0E3-97A7F9083AA8}"/>
              </a:ext>
            </a:extLst>
          </p:cNvPr>
          <p:cNvSpPr>
            <a:spLocks noGrp="1"/>
          </p:cNvSpPr>
          <p:nvPr>
            <p:ph type="title"/>
          </p:nvPr>
        </p:nvSpPr>
        <p:spPr/>
        <p:txBody>
          <a:bodyPr/>
          <a:lstStyle/>
          <a:p>
            <a:endParaRPr lang="nb-NO"/>
          </a:p>
        </p:txBody>
      </p:sp>
      <p:sp>
        <p:nvSpPr>
          <p:cNvPr id="5" name="Plassholder for tekst 4">
            <a:extLst>
              <a:ext uri="{FF2B5EF4-FFF2-40B4-BE49-F238E27FC236}">
                <a16:creationId xmlns:a16="http://schemas.microsoft.com/office/drawing/2014/main" id="{3C38B7D8-7AF0-B9EF-2491-F5D116EC52EC}"/>
              </a:ext>
            </a:extLst>
          </p:cNvPr>
          <p:cNvSpPr>
            <a:spLocks noGrp="1"/>
          </p:cNvSpPr>
          <p:nvPr>
            <p:ph type="body" sz="quarter" idx="15"/>
          </p:nvPr>
        </p:nvSpPr>
        <p:spPr/>
        <p:txBody>
          <a:bodyPr/>
          <a:lstStyle/>
          <a:p>
            <a:endParaRPr lang="nb-NO"/>
          </a:p>
        </p:txBody>
      </p:sp>
      <p:pic>
        <p:nvPicPr>
          <p:cNvPr id="8" name="Plassholder for bilde 6" descr="Et bilde som inneholder tekst, skjermbilde, Font&#10;&#10;Automatisk generert beskrivelse">
            <a:extLst>
              <a:ext uri="{FF2B5EF4-FFF2-40B4-BE49-F238E27FC236}">
                <a16:creationId xmlns:a16="http://schemas.microsoft.com/office/drawing/2014/main" id="{FDBB0BAF-1533-5202-E088-050D7EC5BA6B}"/>
              </a:ext>
            </a:extLst>
          </p:cNvPr>
          <p:cNvPicPr>
            <a:picLocks noChangeAspect="1"/>
          </p:cNvPicPr>
          <p:nvPr/>
        </p:nvPicPr>
        <p:blipFill rotWithShape="1">
          <a:blip r:embed="rId3">
            <a:extLst>
              <a:ext uri="{28A0092B-C50C-407E-A947-70E740481C1C}">
                <a14:useLocalDpi xmlns:a14="http://schemas.microsoft.com/office/drawing/2010/main" val="0"/>
              </a:ext>
            </a:extLst>
          </a:blip>
          <a:srcRect l="261" r="1487"/>
          <a:stretch/>
        </p:blipFill>
        <p:spPr>
          <a:xfrm>
            <a:off x="6588743" y="1089982"/>
            <a:ext cx="5291328" cy="5385423"/>
          </a:xfrm>
          <a:prstGeom prst="rect">
            <a:avLst/>
          </a:prstGeom>
          <a:solidFill>
            <a:schemeClr val="bg1">
              <a:lumMod val="85000"/>
            </a:schemeClr>
          </a:solidFill>
        </p:spPr>
      </p:pic>
    </p:spTree>
    <p:extLst>
      <p:ext uri="{BB962C8B-B14F-4D97-AF65-F5344CB8AC3E}">
        <p14:creationId xmlns:p14="http://schemas.microsoft.com/office/powerpoint/2010/main" val="3010679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E5782CF3-6912-7755-EBB6-F5386DBB5B9D}"/>
              </a:ext>
            </a:extLst>
          </p:cNvPr>
          <p:cNvSpPr>
            <a:spLocks noGrp="1"/>
          </p:cNvSpPr>
          <p:nvPr>
            <p:ph type="sldNum" sz="quarter" idx="12"/>
          </p:nvPr>
        </p:nvSpPr>
        <p:spPr/>
        <p:txBody>
          <a:bodyPr/>
          <a:lstStyle/>
          <a:p>
            <a:fld id="{A0269F28-EAEE-46E9-879B-415EFE472FE5}" type="slidenum">
              <a:rPr lang="nb-NO" smtClean="0"/>
              <a:pPr/>
              <a:t>5</a:t>
            </a:fld>
            <a:endParaRPr lang="nb-NO" dirty="0"/>
          </a:p>
        </p:txBody>
      </p:sp>
      <p:pic>
        <p:nvPicPr>
          <p:cNvPr id="7" name="Plassholder for bilde 6" descr="Et bilde som inneholder tekst, skjermbilde, Font, forretningskort&#10;&#10;Automatisk generert beskrivelse">
            <a:extLst>
              <a:ext uri="{FF2B5EF4-FFF2-40B4-BE49-F238E27FC236}">
                <a16:creationId xmlns:a16="http://schemas.microsoft.com/office/drawing/2014/main" id="{56029349-4A79-CB9B-5F09-485E7A902168}"/>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645" r="582"/>
          <a:stretch/>
        </p:blipFill>
        <p:spPr>
          <a:xfrm>
            <a:off x="329184" y="970927"/>
            <a:ext cx="5388863" cy="5385423"/>
          </a:xfrm>
        </p:spPr>
      </p:pic>
      <p:sp>
        <p:nvSpPr>
          <p:cNvPr id="4" name="Tittel 3">
            <a:extLst>
              <a:ext uri="{FF2B5EF4-FFF2-40B4-BE49-F238E27FC236}">
                <a16:creationId xmlns:a16="http://schemas.microsoft.com/office/drawing/2014/main" id="{7D6DD4FE-8156-FDE3-06F5-419FB955ABC7}"/>
              </a:ext>
            </a:extLst>
          </p:cNvPr>
          <p:cNvSpPr>
            <a:spLocks noGrp="1"/>
          </p:cNvSpPr>
          <p:nvPr>
            <p:ph type="title"/>
          </p:nvPr>
        </p:nvSpPr>
        <p:spPr/>
        <p:txBody>
          <a:bodyPr/>
          <a:lstStyle/>
          <a:p>
            <a:endParaRPr lang="nb-NO"/>
          </a:p>
        </p:txBody>
      </p:sp>
      <p:sp>
        <p:nvSpPr>
          <p:cNvPr id="5" name="Plassholder for tekst 4">
            <a:extLst>
              <a:ext uri="{FF2B5EF4-FFF2-40B4-BE49-F238E27FC236}">
                <a16:creationId xmlns:a16="http://schemas.microsoft.com/office/drawing/2014/main" id="{23F0E8CE-9697-27F3-C827-CC22B779E451}"/>
              </a:ext>
            </a:extLst>
          </p:cNvPr>
          <p:cNvSpPr>
            <a:spLocks noGrp="1"/>
          </p:cNvSpPr>
          <p:nvPr>
            <p:ph type="body" sz="quarter" idx="15"/>
          </p:nvPr>
        </p:nvSpPr>
        <p:spPr/>
        <p:txBody>
          <a:bodyPr/>
          <a:lstStyle/>
          <a:p>
            <a:endParaRPr lang="nb-NO"/>
          </a:p>
        </p:txBody>
      </p:sp>
      <p:pic>
        <p:nvPicPr>
          <p:cNvPr id="8" name="Plassholder for bilde 6" descr="Et bilde som inneholder tekst, skjermbilde, Font, forretningskort&#10;&#10;Automatisk generert beskrivelse">
            <a:extLst>
              <a:ext uri="{FF2B5EF4-FFF2-40B4-BE49-F238E27FC236}">
                <a16:creationId xmlns:a16="http://schemas.microsoft.com/office/drawing/2014/main" id="{E9FDB632-3293-2E64-1E53-44B93C1720E1}"/>
              </a:ext>
            </a:extLst>
          </p:cNvPr>
          <p:cNvPicPr>
            <a:picLocks noChangeAspect="1"/>
          </p:cNvPicPr>
          <p:nvPr/>
        </p:nvPicPr>
        <p:blipFill rotWithShape="1">
          <a:blip r:embed="rId3">
            <a:extLst>
              <a:ext uri="{28A0092B-C50C-407E-A947-70E740481C1C}">
                <a14:useLocalDpi xmlns:a14="http://schemas.microsoft.com/office/drawing/2010/main" val="0"/>
              </a:ext>
            </a:extLst>
          </a:blip>
          <a:srcRect l="-645" r="807"/>
          <a:stretch/>
        </p:blipFill>
        <p:spPr>
          <a:xfrm>
            <a:off x="6315456" y="900096"/>
            <a:ext cx="5376671" cy="5385423"/>
          </a:xfrm>
          <a:prstGeom prst="rect">
            <a:avLst/>
          </a:prstGeom>
          <a:solidFill>
            <a:schemeClr val="bg1">
              <a:lumMod val="85000"/>
            </a:schemeClr>
          </a:solidFill>
        </p:spPr>
      </p:pic>
    </p:spTree>
    <p:extLst>
      <p:ext uri="{BB962C8B-B14F-4D97-AF65-F5344CB8AC3E}">
        <p14:creationId xmlns:p14="http://schemas.microsoft.com/office/powerpoint/2010/main" val="1985242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5DB18A92-4FA9-0E56-A918-EFE6069EDF2F}"/>
              </a:ext>
            </a:extLst>
          </p:cNvPr>
          <p:cNvSpPr>
            <a:spLocks noGrp="1"/>
          </p:cNvSpPr>
          <p:nvPr>
            <p:ph type="sldNum" sz="quarter" idx="12"/>
          </p:nvPr>
        </p:nvSpPr>
        <p:spPr/>
        <p:txBody>
          <a:bodyPr anchor="b">
            <a:normAutofit/>
          </a:bodyPr>
          <a:lstStyle/>
          <a:p>
            <a:pPr>
              <a:spcAft>
                <a:spcPts val="600"/>
              </a:spcAft>
            </a:pPr>
            <a:fld id="{A0269F28-EAEE-46E9-879B-415EFE472FE5}" type="slidenum">
              <a:rPr lang="nb-NO" smtClean="0"/>
              <a:pPr>
                <a:spcAft>
                  <a:spcPts val="600"/>
                </a:spcAft>
              </a:pPr>
              <a:t>6</a:t>
            </a:fld>
            <a:endParaRPr lang="nb-NO"/>
          </a:p>
        </p:txBody>
      </p:sp>
      <p:pic>
        <p:nvPicPr>
          <p:cNvPr id="7" name="Plassholder for bilde 6" descr="Et bilde som inneholder tekst, skjermbilde, Font, design&#10;&#10;Automatisk generert beskrivelse">
            <a:extLst>
              <a:ext uri="{FF2B5EF4-FFF2-40B4-BE49-F238E27FC236}">
                <a16:creationId xmlns:a16="http://schemas.microsoft.com/office/drawing/2014/main" id="{4DF413A2-8ABC-8646-161B-EA348F8F60DA}"/>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7075" r="7075"/>
          <a:stretch/>
        </p:blipFill>
        <p:spPr>
          <a:xfrm rot="628789">
            <a:off x="720534" y="799171"/>
            <a:ext cx="4623402" cy="5385423"/>
          </a:xfrm>
          <a:noFill/>
        </p:spPr>
      </p:pic>
      <p:sp>
        <p:nvSpPr>
          <p:cNvPr id="10" name="Tittel 9">
            <a:extLst>
              <a:ext uri="{FF2B5EF4-FFF2-40B4-BE49-F238E27FC236}">
                <a16:creationId xmlns:a16="http://schemas.microsoft.com/office/drawing/2014/main" id="{79AAF958-C15C-4C75-5EB4-946FF120092D}"/>
              </a:ext>
            </a:extLst>
          </p:cNvPr>
          <p:cNvSpPr>
            <a:spLocks noGrp="1"/>
          </p:cNvSpPr>
          <p:nvPr>
            <p:ph type="title"/>
          </p:nvPr>
        </p:nvSpPr>
        <p:spPr/>
        <p:txBody>
          <a:bodyPr/>
          <a:lstStyle/>
          <a:p>
            <a:endParaRPr lang="nb-NO" dirty="0"/>
          </a:p>
        </p:txBody>
      </p:sp>
      <p:sp>
        <p:nvSpPr>
          <p:cNvPr id="11" name="Plassholder for tekst 10">
            <a:extLst>
              <a:ext uri="{FF2B5EF4-FFF2-40B4-BE49-F238E27FC236}">
                <a16:creationId xmlns:a16="http://schemas.microsoft.com/office/drawing/2014/main" id="{3B55E71D-D6E1-80D3-27E5-B136931204EE}"/>
              </a:ext>
            </a:extLst>
          </p:cNvPr>
          <p:cNvSpPr>
            <a:spLocks noGrp="1"/>
          </p:cNvSpPr>
          <p:nvPr>
            <p:ph type="body" sz="quarter" idx="15"/>
          </p:nvPr>
        </p:nvSpPr>
        <p:spPr/>
        <p:txBody>
          <a:bodyPr/>
          <a:lstStyle/>
          <a:p>
            <a:endParaRPr lang="nb-NO"/>
          </a:p>
        </p:txBody>
      </p:sp>
    </p:spTree>
    <p:extLst>
      <p:ext uri="{BB962C8B-B14F-4D97-AF65-F5344CB8AC3E}">
        <p14:creationId xmlns:p14="http://schemas.microsoft.com/office/powerpoint/2010/main" val="279706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942880-59B6-894D-6191-4746B9BA8805}"/>
              </a:ext>
            </a:extLst>
          </p:cNvPr>
          <p:cNvSpPr>
            <a:spLocks noGrp="1"/>
          </p:cNvSpPr>
          <p:nvPr>
            <p:ph type="sldNum" sz="quarter" idx="12"/>
          </p:nvPr>
        </p:nvSpPr>
        <p:spPr/>
        <p:txBody>
          <a:bodyPr/>
          <a:lstStyle/>
          <a:p>
            <a:fld id="{A0269F28-EAEE-46E9-879B-415EFE472FE5}" type="slidenum">
              <a:rPr lang="nb-NO" smtClean="0"/>
              <a:pPr/>
              <a:t>7</a:t>
            </a:fld>
            <a:endParaRPr lang="nb-NO" dirty="0"/>
          </a:p>
        </p:txBody>
      </p:sp>
      <p:pic>
        <p:nvPicPr>
          <p:cNvPr id="12" name="Bilde 11" descr="Et bilde som inneholder tekst, klær, mann, Menneskeansikt&#10;&#10;Automatisk generert beskrivelse">
            <a:extLst>
              <a:ext uri="{FF2B5EF4-FFF2-40B4-BE49-F238E27FC236}">
                <a16:creationId xmlns:a16="http://schemas.microsoft.com/office/drawing/2014/main" id="{3B948DE6-CC6A-7477-F44C-E4BDCDCD8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4" y="0"/>
            <a:ext cx="5486400" cy="6858000"/>
          </a:xfrm>
          <a:prstGeom prst="rect">
            <a:avLst/>
          </a:prstGeom>
        </p:spPr>
      </p:pic>
      <p:pic>
        <p:nvPicPr>
          <p:cNvPr id="9" name="Bilde 8" descr="Et bilde som inneholder tekst, klær, mann, Menneskeansikt&#10;&#10;Automatisk generert beskrivelse">
            <a:extLst>
              <a:ext uri="{FF2B5EF4-FFF2-40B4-BE49-F238E27FC236}">
                <a16:creationId xmlns:a16="http://schemas.microsoft.com/office/drawing/2014/main" id="{82880D06-C3C7-FC40-1AB1-52D8FDAF8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0"/>
            <a:ext cx="5486400" cy="6858000"/>
          </a:xfrm>
          <a:prstGeom prst="rect">
            <a:avLst/>
          </a:prstGeom>
        </p:spPr>
      </p:pic>
    </p:spTree>
    <p:extLst>
      <p:ext uri="{BB962C8B-B14F-4D97-AF65-F5344CB8AC3E}">
        <p14:creationId xmlns:p14="http://schemas.microsoft.com/office/powerpoint/2010/main" val="2653983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0DBFF-8AB1-B90A-FFE6-C30B6FF08081}"/>
              </a:ext>
            </a:extLst>
          </p:cNvPr>
          <p:cNvSpPr>
            <a:spLocks noGrp="1"/>
          </p:cNvSpPr>
          <p:nvPr>
            <p:ph type="sldNum" sz="quarter" idx="12"/>
          </p:nvPr>
        </p:nvSpPr>
        <p:spPr/>
        <p:txBody>
          <a:bodyPr/>
          <a:lstStyle/>
          <a:p>
            <a:fld id="{A0269F28-EAEE-46E9-879B-415EFE472FE5}" type="slidenum">
              <a:rPr lang="nb-NO" smtClean="0"/>
              <a:pPr/>
              <a:t>8</a:t>
            </a:fld>
            <a:endParaRPr lang="nb-NO" dirty="0"/>
          </a:p>
        </p:txBody>
      </p:sp>
      <p:pic>
        <p:nvPicPr>
          <p:cNvPr id="6" name="Bilde 5" descr="Et bilde som inneholder tekst, Menneskeansikt, klær, skjermbilde&#10;&#10;Automatisk generert beskrivelse">
            <a:extLst>
              <a:ext uri="{FF2B5EF4-FFF2-40B4-BE49-F238E27FC236}">
                <a16:creationId xmlns:a16="http://schemas.microsoft.com/office/drawing/2014/main" id="{D8549EEC-3980-6E27-76F9-B0E63F895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pic>
        <p:nvPicPr>
          <p:cNvPr id="19" name="Bilde 18" descr="Et bilde som inneholder tekst, tegnefilm, illustrasjon&#10;&#10;Automatisk generert beskrivelse">
            <a:extLst>
              <a:ext uri="{FF2B5EF4-FFF2-40B4-BE49-F238E27FC236}">
                <a16:creationId xmlns:a16="http://schemas.microsoft.com/office/drawing/2014/main" id="{8251FBED-8C9B-46A6-1449-AAEF15777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773" y="202889"/>
            <a:ext cx="5486400" cy="6858000"/>
          </a:xfrm>
          <a:prstGeom prst="rect">
            <a:avLst/>
          </a:prstGeom>
        </p:spPr>
      </p:pic>
      <p:pic>
        <p:nvPicPr>
          <p:cNvPr id="22" name="Bilde 21" descr="Et bilde som inneholder tekst, brev, skjermbilde, design&#10;&#10;Automatisk generert beskrivelse">
            <a:extLst>
              <a:ext uri="{FF2B5EF4-FFF2-40B4-BE49-F238E27FC236}">
                <a16:creationId xmlns:a16="http://schemas.microsoft.com/office/drawing/2014/main" id="{185E5EED-BB67-823B-C33D-D85C72901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7592" y="0"/>
            <a:ext cx="5486400" cy="6858000"/>
          </a:xfrm>
          <a:prstGeom prst="rect">
            <a:avLst/>
          </a:prstGeom>
        </p:spPr>
      </p:pic>
    </p:spTree>
    <p:extLst>
      <p:ext uri="{BB962C8B-B14F-4D97-AF65-F5344CB8AC3E}">
        <p14:creationId xmlns:p14="http://schemas.microsoft.com/office/powerpoint/2010/main" val="3561663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942880-59B6-894D-6191-4746B9BA8805}"/>
              </a:ext>
            </a:extLst>
          </p:cNvPr>
          <p:cNvSpPr>
            <a:spLocks noGrp="1"/>
          </p:cNvSpPr>
          <p:nvPr>
            <p:ph type="sldNum" sz="quarter" idx="12"/>
          </p:nvPr>
        </p:nvSpPr>
        <p:spPr/>
        <p:txBody>
          <a:bodyPr/>
          <a:lstStyle/>
          <a:p>
            <a:fld id="{A0269F28-EAEE-46E9-879B-415EFE472FE5}" type="slidenum">
              <a:rPr lang="nb-NO" smtClean="0"/>
              <a:pPr/>
              <a:t>9</a:t>
            </a:fld>
            <a:endParaRPr lang="nb-NO" dirty="0"/>
          </a:p>
        </p:txBody>
      </p:sp>
      <p:pic>
        <p:nvPicPr>
          <p:cNvPr id="16" name="Bilde 15" descr="Et bilde som inneholder tekst, skjermbilde, Font, grønn&#10;&#10;Automatisk generert beskrivelse">
            <a:extLst>
              <a:ext uri="{FF2B5EF4-FFF2-40B4-BE49-F238E27FC236}">
                <a16:creationId xmlns:a16="http://schemas.microsoft.com/office/drawing/2014/main" id="{3C346678-CC41-C9CF-D5A0-12A263A9E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860" y="65314"/>
            <a:ext cx="5486400" cy="6858000"/>
          </a:xfrm>
          <a:prstGeom prst="rect">
            <a:avLst/>
          </a:prstGeom>
        </p:spPr>
      </p:pic>
      <p:pic>
        <p:nvPicPr>
          <p:cNvPr id="18" name="Bilde 17" descr="Et bilde som inneholder tekst, tegnefilm, illustrasjon&#10;&#10;Automatisk generert beskrivelse">
            <a:extLst>
              <a:ext uri="{FF2B5EF4-FFF2-40B4-BE49-F238E27FC236}">
                <a16:creationId xmlns:a16="http://schemas.microsoft.com/office/drawing/2014/main" id="{877F8F3D-CE17-7EC2-6E11-EE0D8AAD1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4" y="0"/>
            <a:ext cx="5486400" cy="6858000"/>
          </a:xfrm>
          <a:prstGeom prst="rect">
            <a:avLst/>
          </a:prstGeom>
        </p:spPr>
      </p:pic>
    </p:spTree>
    <p:extLst>
      <p:ext uri="{BB962C8B-B14F-4D97-AF65-F5344CB8AC3E}">
        <p14:creationId xmlns:p14="http://schemas.microsoft.com/office/powerpoint/2010/main" val="796582969"/>
      </p:ext>
    </p:extLst>
  </p:cSld>
  <p:clrMapOvr>
    <a:masterClrMapping/>
  </p:clrMapOvr>
</p:sld>
</file>

<file path=ppt/theme/theme1.xml><?xml version="1.0" encoding="utf-8"?>
<a:theme xmlns:a="http://schemas.openxmlformats.org/drawingml/2006/main" name="Naturvernforbundet">
  <a:themeElements>
    <a:clrScheme name="Office Theme">
      <a:dk1>
        <a:sysClr val="windowText" lastClr="000000"/>
      </a:dk1>
      <a:lt1>
        <a:sysClr val="window" lastClr="FFFFFF"/>
      </a:lt1>
      <a:dk2>
        <a:srgbClr val="17191A"/>
      </a:dk2>
      <a:lt2>
        <a:srgbClr val="F5F9FA"/>
      </a:lt2>
      <a:accent1>
        <a:srgbClr val="0C5F56"/>
      </a:accent1>
      <a:accent2>
        <a:srgbClr val="0C775D"/>
      </a:accent2>
      <a:accent3>
        <a:srgbClr val="B9D6CF"/>
      </a:accent3>
      <a:accent4>
        <a:srgbClr val="E3F1EE"/>
      </a:accent4>
      <a:accent5>
        <a:srgbClr val="E5C58B"/>
      </a:accent5>
      <a:accent6>
        <a:srgbClr val="FBE9C9"/>
      </a:accent6>
      <a:hlink>
        <a:srgbClr val="0563C1"/>
      </a:hlink>
      <a:folHlink>
        <a:srgbClr val="954F72"/>
      </a:folHlink>
    </a:clrScheme>
    <a:fontScheme name="Custom 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EDFAC5D1-101F-4D66-8309-565F39BD0E9D}" vid="{88519F63-6453-4574-B508-3BCCA332DD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82FC97A4EB864EBF6B6ADD443A67CC" ma:contentTypeVersion="14" ma:contentTypeDescription="Create a new document." ma:contentTypeScope="" ma:versionID="4861cb06711c43ae5b06507c0d33fa01">
  <xsd:schema xmlns:xsd="http://www.w3.org/2001/XMLSchema" xmlns:xs="http://www.w3.org/2001/XMLSchema" xmlns:p="http://schemas.microsoft.com/office/2006/metadata/properties" xmlns:ns2="3b00a67f-9791-437e-b702-303a706ea042" xmlns:ns3="7dc3d6ed-56f1-49b6-b310-0ff680cfe62a" targetNamespace="http://schemas.microsoft.com/office/2006/metadata/properties" ma:root="true" ma:fieldsID="676dbc1fb8e9648f94ba0d75529040bc" ns2:_="" ns3:_="">
    <xsd:import namespace="3b00a67f-9791-437e-b702-303a706ea042"/>
    <xsd:import namespace="7dc3d6ed-56f1-49b6-b310-0ff680cfe6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a67f-9791-437e-b702-303a706ea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78a55df-a9cd-4882-8adc-9ae50d80558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c3d6ed-56f1-49b6-b310-0ff680cfe62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9d73458-8fb0-4777-9551-357d96ad6676}" ma:internalName="TaxCatchAll" ma:showField="CatchAllData" ma:web="7dc3d6ed-56f1-49b6-b310-0ff680cfe6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00a67f-9791-437e-b702-303a706ea042">
      <Terms xmlns="http://schemas.microsoft.com/office/infopath/2007/PartnerControls"/>
    </lcf76f155ced4ddcb4097134ff3c332f>
    <TaxCatchAll xmlns="7dc3d6ed-56f1-49b6-b310-0ff680cfe62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F8C655-F60E-480B-98BB-B234C0BC9A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0a67f-9791-437e-b702-303a706ea042"/>
    <ds:schemaRef ds:uri="7dc3d6ed-56f1-49b6-b310-0ff680cfe6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52A9A4-BB73-427F-A417-7478B82A33BC}">
  <ds:schemaRefs>
    <ds:schemaRef ds:uri="http://schemas.microsoft.com/office/2006/metadata/properties"/>
    <ds:schemaRef ds:uri="http://schemas.microsoft.com/office/infopath/2007/PartnerControls"/>
    <ds:schemaRef ds:uri="3b00a67f-9791-437e-b702-303a706ea042"/>
    <ds:schemaRef ds:uri="7dc3d6ed-56f1-49b6-b310-0ff680cfe62a"/>
  </ds:schemaRefs>
</ds:datastoreItem>
</file>

<file path=customXml/itemProps3.xml><?xml version="1.0" encoding="utf-8"?>
<ds:datastoreItem xmlns:ds="http://schemas.openxmlformats.org/officeDocument/2006/customXml" ds:itemID="{79D39C3E-995A-4C21-84A7-33CD0E768C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Naturvernforbundet 2020</Template>
  <TotalTime>17</TotalTime>
  <Words>812</Words>
  <Application>Microsoft Office PowerPoint</Application>
  <PresentationFormat>Widescreen</PresentationFormat>
  <Paragraphs>65</Paragraphs>
  <Slides>13</Slides>
  <Notes>4</Notes>
  <HiddenSlides>0</HiddenSlides>
  <MMClips>1</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13</vt:i4>
      </vt:variant>
    </vt:vector>
  </HeadingPairs>
  <TitlesOfParts>
    <vt:vector size="22" baseType="lpstr">
      <vt:lpstr>Arial</vt:lpstr>
      <vt:lpstr>Calibri</vt:lpstr>
      <vt:lpstr>Larken extra Bold</vt:lpstr>
      <vt:lpstr>Larken ExtraBold</vt:lpstr>
      <vt:lpstr>Merriweather</vt:lpstr>
      <vt:lpstr>Merriweather </vt:lpstr>
      <vt:lpstr>Merriweather Sans</vt:lpstr>
      <vt:lpstr>Wingdings</vt:lpstr>
      <vt:lpstr>Naturvernforbundet</vt:lpstr>
      <vt:lpstr>Den store klesbyttedagen</vt:lpstr>
      <vt:lpstr>PowerPoint-presentasjon</vt:lpstr>
      <vt:lpstr>Hva er en garderobe – og hva trenger man? </vt:lpstr>
      <vt:lpstr>PowerPoint-presentasjon</vt:lpstr>
      <vt:lpstr>PowerPoint-presentasjon</vt:lpstr>
      <vt:lpstr>PowerPoint-presentasjon</vt:lpstr>
      <vt:lpstr>PowerPoint-presentasjon</vt:lpstr>
      <vt:lpstr>PowerPoint-presentasjon</vt:lpstr>
      <vt:lpstr>PowerPoint-presentasjon</vt:lpstr>
      <vt:lpstr>PowerPoint-presentasjon</vt:lpstr>
      <vt:lpstr>Myteknusing: </vt:lpstr>
      <vt:lpstr>Råvareforbruk</vt:lpstr>
      <vt:lpstr>Utslipp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 store klesbyttedagen</dc:title>
  <dc:creator>Anne Guri Solem</dc:creator>
  <cp:lastModifiedBy>Anne Guri Solem</cp:lastModifiedBy>
  <cp:revision>1</cp:revision>
  <dcterms:created xsi:type="dcterms:W3CDTF">2024-04-22T10:42:19Z</dcterms:created>
  <dcterms:modified xsi:type="dcterms:W3CDTF">2024-04-22T11:56:29Z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y fmtid="{D5CDD505-2E9C-101B-9397-08002B2CF9AE}" pid="3" name="MediaServiceImageTags">
    <vt:lpwstr/>
  </property>
</Properties>
</file>