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4"/>
  </p:notesMasterIdLst>
  <p:handoutMasterIdLst>
    <p:handoutMasterId r:id="rId25"/>
  </p:handoutMasterIdLst>
  <p:sldIdLst>
    <p:sldId id="307" r:id="rId5"/>
    <p:sldId id="2147197196" r:id="rId6"/>
    <p:sldId id="2147197191" r:id="rId7"/>
    <p:sldId id="279" r:id="rId8"/>
    <p:sldId id="13768" r:id="rId9"/>
    <p:sldId id="312" r:id="rId10"/>
    <p:sldId id="313" r:id="rId11"/>
    <p:sldId id="284" r:id="rId12"/>
    <p:sldId id="290" r:id="rId13"/>
    <p:sldId id="2147197168" r:id="rId14"/>
    <p:sldId id="2147197202" r:id="rId15"/>
    <p:sldId id="2147197203" r:id="rId16"/>
    <p:sldId id="2147197197" r:id="rId17"/>
    <p:sldId id="2147197187" r:id="rId18"/>
    <p:sldId id="2147197198" r:id="rId19"/>
    <p:sldId id="2147197200" r:id="rId20"/>
    <p:sldId id="2147197201" r:id="rId21"/>
    <p:sldId id="2147197199" r:id="rId22"/>
    <p:sldId id="2147197188" r:id="rId23"/>
  </p:sldIdLst>
  <p:sldSz cx="12192000" cy="6858000"/>
  <p:notesSz cx="6797675" cy="9926638"/>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7E7E"/>
    <a:srgbClr val="687775"/>
    <a:srgbClr val="85AFAA"/>
    <a:srgbClr val="7BA19D"/>
    <a:srgbClr val="736346"/>
    <a:srgbClr val="7B7D7D"/>
    <a:srgbClr val="5D6B68"/>
    <a:srgbClr val="AEB0BF"/>
    <a:srgbClr val="85B2A7"/>
    <a:srgbClr val="115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0C9998-2C34-493C-ACB3-3F822F230306}" v="1" dt="2024-08-16T07:48:54.279"/>
  </p1510:revLst>
</p1510:revInfo>
</file>

<file path=ppt/tableStyles.xml><?xml version="1.0" encoding="utf-8"?>
<a:tblStyleLst xmlns:a="http://schemas.openxmlformats.org/drawingml/2006/main" def="{87A3FE59-A1DC-400D-BC67-2EEFD9BC0495}">
  <a:tblStyle styleId="{87A3FE59-A1DC-400D-BC67-2EEFD9BC0495}" styleName="Naturvernforbundet">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lt1"/>
          </a:solidFill>
        </a:fill>
      </a:tcStyle>
    </a:wholeTbl>
    <a:firstRow>
      <a:tcTxStyle b="off">
        <a:fontRef idx="minor">
          <a:scrgbClr r="0" g="0" b="0"/>
        </a:fontRef>
        <a:schemeClr val="lt1"/>
      </a:tcTxStyle>
      <a:tcStyle>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59919" autoAdjust="0"/>
  </p:normalViewPr>
  <p:slideViewPr>
    <p:cSldViewPr snapToGrid="0">
      <p:cViewPr varScale="1">
        <p:scale>
          <a:sx n="96" d="100"/>
          <a:sy n="96" d="100"/>
        </p:scale>
        <p:origin x="2550" y="96"/>
      </p:cViewPr>
      <p:guideLst/>
    </p:cSldViewPr>
  </p:slideViewPr>
  <p:notesTextViewPr>
    <p:cViewPr>
      <p:scale>
        <a:sx n="1" d="1"/>
        <a:sy n="1" d="1"/>
      </p:scale>
      <p:origin x="0" y="0"/>
    </p:cViewPr>
  </p:notesTextViewPr>
  <p:notesViewPr>
    <p:cSldViewPr snapToGrid="0">
      <p:cViewPr varScale="1">
        <p:scale>
          <a:sx n="84" d="100"/>
          <a:sy n="84" d="100"/>
        </p:scale>
        <p:origin x="199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 Frost Klepp" userId="31287caa-2c8a-429d-bea8-7cd22fbbef00" providerId="ADAL" clId="{2B0C9998-2C34-493C-ACB3-3F822F230306}"/>
    <pc:docChg chg="modSld">
      <pc:chgData name="Johanne Frost Klepp" userId="31287caa-2c8a-429d-bea8-7cd22fbbef00" providerId="ADAL" clId="{2B0C9998-2C34-493C-ACB3-3F822F230306}" dt="2024-08-16T08:05:53.772" v="987" actId="20577"/>
      <pc:docMkLst>
        <pc:docMk/>
      </pc:docMkLst>
      <pc:sldChg chg="modSp mod modNotesTx">
        <pc:chgData name="Johanne Frost Klepp" userId="31287caa-2c8a-429d-bea8-7cd22fbbef00" providerId="ADAL" clId="{2B0C9998-2C34-493C-ACB3-3F822F230306}" dt="2024-08-16T08:05:53.772" v="987" actId="20577"/>
        <pc:sldMkLst>
          <pc:docMk/>
          <pc:sldMk cId="3042802863" sldId="2147197201"/>
        </pc:sldMkLst>
        <pc:spChg chg="mod">
          <ac:chgData name="Johanne Frost Klepp" userId="31287caa-2c8a-429d-bea8-7cd22fbbef00" providerId="ADAL" clId="{2B0C9998-2C34-493C-ACB3-3F822F230306}" dt="2024-08-16T07:48:10.010" v="32" actId="20577"/>
          <ac:spMkLst>
            <pc:docMk/>
            <pc:sldMk cId="3042802863" sldId="2147197201"/>
            <ac:spMk id="4" creationId="{28D3E7D9-F440-1FBA-BBF9-6CD27EDD06AB}"/>
          </ac:spMkLst>
        </pc:spChg>
      </pc:sldChg>
      <pc:sldChg chg="modNotesTx">
        <pc:chgData name="Johanne Frost Klepp" userId="31287caa-2c8a-429d-bea8-7cd22fbbef00" providerId="ADAL" clId="{2B0C9998-2C34-493C-ACB3-3F822F230306}" dt="2024-08-16T08:05:41.625" v="986" actId="20577"/>
        <pc:sldMkLst>
          <pc:docMk/>
          <pc:sldMk cId="1780135207" sldId="2147197203"/>
        </pc:sldMkLst>
      </pc:sldChg>
    </pc:docChg>
  </pc:docChgLst>
  <pc:docChgLst>
    <pc:chgData name="Johanne Frost Klepp" userId="31287caa-2c8a-429d-bea8-7cd22fbbef00" providerId="ADAL" clId="{3383FA9F-2B5A-4686-BD57-0B4E86AD412B}"/>
    <pc:docChg chg="modSld">
      <pc:chgData name="Johanne Frost Klepp" userId="31287caa-2c8a-429d-bea8-7cd22fbbef00" providerId="ADAL" clId="{3383FA9F-2B5A-4686-BD57-0B4E86AD412B}" dt="2024-07-05T07:51:34.701" v="3" actId="20577"/>
      <pc:docMkLst>
        <pc:docMk/>
      </pc:docMkLst>
      <pc:sldChg chg="modNotesTx">
        <pc:chgData name="Johanne Frost Klepp" userId="31287caa-2c8a-429d-bea8-7cd22fbbef00" providerId="ADAL" clId="{3383FA9F-2B5A-4686-BD57-0B4E86AD412B}" dt="2024-07-05T07:51:34.701" v="3" actId="20577"/>
        <pc:sldMkLst>
          <pc:docMk/>
          <pc:sldMk cId="2422835055" sldId="290"/>
        </pc:sldMkLst>
      </pc:sldChg>
      <pc:sldChg chg="modSp mod">
        <pc:chgData name="Johanne Frost Klepp" userId="31287caa-2c8a-429d-bea8-7cd22fbbef00" providerId="ADAL" clId="{3383FA9F-2B5A-4686-BD57-0B4E86AD412B}" dt="2024-07-05T07:51:05.736" v="1" actId="20577"/>
        <pc:sldMkLst>
          <pc:docMk/>
          <pc:sldMk cId="3291003909" sldId="2147197191"/>
        </pc:sldMkLst>
        <pc:spChg chg="mod">
          <ac:chgData name="Johanne Frost Klepp" userId="31287caa-2c8a-429d-bea8-7cd22fbbef00" providerId="ADAL" clId="{3383FA9F-2B5A-4686-BD57-0B4E86AD412B}" dt="2024-07-05T07:51:05.736" v="1" actId="20577"/>
          <ac:spMkLst>
            <pc:docMk/>
            <pc:sldMk cId="3291003909" sldId="2147197191"/>
            <ac:spMk id="4" creationId="{208AB33E-DB5B-482C-E5A0-F26EBC869088}"/>
          </ac:spMkLst>
        </pc:spChg>
      </pc:sldChg>
    </pc:docChg>
  </pc:docChgLst>
  <pc:docChgLst>
    <pc:chgData name="Johanne Frost Klepp" userId="31287caa-2c8a-429d-bea8-7cd22fbbef00" providerId="ADAL" clId="{D2902591-CF2B-4E36-A599-C418F12C4EFD}"/>
    <pc:docChg chg="undo custSel addSld delSld modSld">
      <pc:chgData name="Johanne Frost Klepp" userId="31287caa-2c8a-429d-bea8-7cd22fbbef00" providerId="ADAL" clId="{D2902591-CF2B-4E36-A599-C418F12C4EFD}" dt="2024-07-03T09:05:42.369" v="2410" actId="20577"/>
      <pc:docMkLst>
        <pc:docMk/>
      </pc:docMkLst>
      <pc:sldChg chg="modSp mod">
        <pc:chgData name="Johanne Frost Klepp" userId="31287caa-2c8a-429d-bea8-7cd22fbbef00" providerId="ADAL" clId="{D2902591-CF2B-4E36-A599-C418F12C4EFD}" dt="2024-07-03T07:29:04.559" v="16" actId="20577"/>
        <pc:sldMkLst>
          <pc:docMk/>
          <pc:sldMk cId="2414976808" sldId="307"/>
        </pc:sldMkLst>
        <pc:spChg chg="mod">
          <ac:chgData name="Johanne Frost Klepp" userId="31287caa-2c8a-429d-bea8-7cd22fbbef00" providerId="ADAL" clId="{D2902591-CF2B-4E36-A599-C418F12C4EFD}" dt="2024-07-03T07:29:04.559" v="16" actId="20577"/>
          <ac:spMkLst>
            <pc:docMk/>
            <pc:sldMk cId="2414976808" sldId="307"/>
            <ac:spMk id="3" creationId="{D79E1062-ED36-64D9-0C8E-B1849FCB731A}"/>
          </ac:spMkLst>
        </pc:spChg>
      </pc:sldChg>
      <pc:sldChg chg="modNotesTx">
        <pc:chgData name="Johanne Frost Klepp" userId="31287caa-2c8a-429d-bea8-7cd22fbbef00" providerId="ADAL" clId="{D2902591-CF2B-4E36-A599-C418F12C4EFD}" dt="2024-07-03T07:39:36.555" v="167" actId="20577"/>
        <pc:sldMkLst>
          <pc:docMk/>
          <pc:sldMk cId="3752475574" sldId="312"/>
        </pc:sldMkLst>
      </pc:sldChg>
      <pc:sldChg chg="modSp mod modNotesTx">
        <pc:chgData name="Johanne Frost Klepp" userId="31287caa-2c8a-429d-bea8-7cd22fbbef00" providerId="ADAL" clId="{D2902591-CF2B-4E36-A599-C418F12C4EFD}" dt="2024-07-03T07:48:26.770" v="545" actId="20577"/>
        <pc:sldMkLst>
          <pc:docMk/>
          <pc:sldMk cId="3029581751" sldId="2147197168"/>
        </pc:sldMkLst>
        <pc:spChg chg="mod">
          <ac:chgData name="Johanne Frost Klepp" userId="31287caa-2c8a-429d-bea8-7cd22fbbef00" providerId="ADAL" clId="{D2902591-CF2B-4E36-A599-C418F12C4EFD}" dt="2024-07-03T07:46:45.657" v="541" actId="14100"/>
          <ac:spMkLst>
            <pc:docMk/>
            <pc:sldMk cId="3029581751" sldId="2147197168"/>
            <ac:spMk id="5" creationId="{06901811-82FF-9172-9BB2-6CD53DE49BD2}"/>
          </ac:spMkLst>
        </pc:spChg>
      </pc:sldChg>
      <pc:sldChg chg="addSp delSp modSp mod">
        <pc:chgData name="Johanne Frost Klepp" userId="31287caa-2c8a-429d-bea8-7cd22fbbef00" providerId="ADAL" clId="{D2902591-CF2B-4E36-A599-C418F12C4EFD}" dt="2024-07-03T08:54:17.222" v="2404" actId="1076"/>
        <pc:sldMkLst>
          <pc:docMk/>
          <pc:sldMk cId="2292471048" sldId="2147197188"/>
        </pc:sldMkLst>
        <pc:spChg chg="mod">
          <ac:chgData name="Johanne Frost Klepp" userId="31287caa-2c8a-429d-bea8-7cd22fbbef00" providerId="ADAL" clId="{D2902591-CF2B-4E36-A599-C418F12C4EFD}" dt="2024-07-03T08:54:17.222" v="2404" actId="1076"/>
          <ac:spMkLst>
            <pc:docMk/>
            <pc:sldMk cId="2292471048" sldId="2147197188"/>
            <ac:spMk id="3" creationId="{DF697B3E-7EF8-146B-E10F-A9B9E8C8B8CA}"/>
          </ac:spMkLst>
        </pc:spChg>
        <pc:spChg chg="mod">
          <ac:chgData name="Johanne Frost Klepp" userId="31287caa-2c8a-429d-bea8-7cd22fbbef00" providerId="ADAL" clId="{D2902591-CF2B-4E36-A599-C418F12C4EFD}" dt="2024-07-03T08:41:34.316" v="2265" actId="1076"/>
          <ac:spMkLst>
            <pc:docMk/>
            <pc:sldMk cId="2292471048" sldId="2147197188"/>
            <ac:spMk id="4" creationId="{CAD4A05E-1BA5-5A1E-B0F0-82983C0207D7}"/>
          </ac:spMkLst>
        </pc:spChg>
        <pc:picChg chg="del">
          <ac:chgData name="Johanne Frost Klepp" userId="31287caa-2c8a-429d-bea8-7cd22fbbef00" providerId="ADAL" clId="{D2902591-CF2B-4E36-A599-C418F12C4EFD}" dt="2024-07-03T08:38:02.114" v="2183" actId="478"/>
          <ac:picMkLst>
            <pc:docMk/>
            <pc:sldMk cId="2292471048" sldId="2147197188"/>
            <ac:picMk id="5" creationId="{98A47AB8-9B2D-335E-7519-8565586040B7}"/>
          </ac:picMkLst>
        </pc:picChg>
        <pc:picChg chg="mod">
          <ac:chgData name="Johanne Frost Klepp" userId="31287caa-2c8a-429d-bea8-7cd22fbbef00" providerId="ADAL" clId="{D2902591-CF2B-4E36-A599-C418F12C4EFD}" dt="2024-07-03T08:49:52.726" v="2311" actId="18613"/>
          <ac:picMkLst>
            <pc:docMk/>
            <pc:sldMk cId="2292471048" sldId="2147197188"/>
            <ac:picMk id="15" creationId="{7772FF14-3601-DE78-531F-D3F51F4F2B7F}"/>
          </ac:picMkLst>
        </pc:picChg>
        <pc:picChg chg="del">
          <ac:chgData name="Johanne Frost Klepp" userId="31287caa-2c8a-429d-bea8-7cd22fbbef00" providerId="ADAL" clId="{D2902591-CF2B-4E36-A599-C418F12C4EFD}" dt="2024-07-03T08:40:10.354" v="2259" actId="478"/>
          <ac:picMkLst>
            <pc:docMk/>
            <pc:sldMk cId="2292471048" sldId="2147197188"/>
            <ac:picMk id="17" creationId="{AB5DAA33-34CB-570A-358A-55C43DE53742}"/>
          </ac:picMkLst>
        </pc:picChg>
        <pc:picChg chg="add mod modCrop">
          <ac:chgData name="Johanne Frost Klepp" userId="31287caa-2c8a-429d-bea8-7cd22fbbef00" providerId="ADAL" clId="{D2902591-CF2B-4E36-A599-C418F12C4EFD}" dt="2024-07-03T08:54:04.447" v="2403" actId="1076"/>
          <ac:picMkLst>
            <pc:docMk/>
            <pc:sldMk cId="2292471048" sldId="2147197188"/>
            <ac:picMk id="19" creationId="{1693BA66-202F-6C6E-7095-076A49F68AA2}"/>
          </ac:picMkLst>
        </pc:picChg>
        <pc:picChg chg="mod">
          <ac:chgData name="Johanne Frost Klepp" userId="31287caa-2c8a-429d-bea8-7cd22fbbef00" providerId="ADAL" clId="{D2902591-CF2B-4E36-A599-C418F12C4EFD}" dt="2024-07-03T08:53:50.939" v="2402" actId="1076"/>
          <ac:picMkLst>
            <pc:docMk/>
            <pc:sldMk cId="2292471048" sldId="2147197188"/>
            <ac:picMk id="1026" creationId="{FF4F6CD5-F235-09F6-6D96-5A872BA639CE}"/>
          </ac:picMkLst>
        </pc:picChg>
        <pc:picChg chg="add del mod">
          <ac:chgData name="Johanne Frost Klepp" userId="31287caa-2c8a-429d-bea8-7cd22fbbef00" providerId="ADAL" clId="{D2902591-CF2B-4E36-A599-C418F12C4EFD}" dt="2024-07-03T08:43:59.639" v="2279" actId="478"/>
          <ac:picMkLst>
            <pc:docMk/>
            <pc:sldMk cId="2292471048" sldId="2147197188"/>
            <ac:picMk id="4098" creationId="{E68AB9DA-4E6E-949C-B923-86DFD30974E4}"/>
          </ac:picMkLst>
        </pc:picChg>
        <pc:picChg chg="add del mod">
          <ac:chgData name="Johanne Frost Klepp" userId="31287caa-2c8a-429d-bea8-7cd22fbbef00" providerId="ADAL" clId="{D2902591-CF2B-4E36-A599-C418F12C4EFD}" dt="2024-07-03T08:46:54.768" v="2294" actId="478"/>
          <ac:picMkLst>
            <pc:docMk/>
            <pc:sldMk cId="2292471048" sldId="2147197188"/>
            <ac:picMk id="4100" creationId="{9F4860D0-AC1A-05E3-4B26-BBB8FDD5057C}"/>
          </ac:picMkLst>
        </pc:picChg>
        <pc:picChg chg="add del">
          <ac:chgData name="Johanne Frost Klepp" userId="31287caa-2c8a-429d-bea8-7cd22fbbef00" providerId="ADAL" clId="{D2902591-CF2B-4E36-A599-C418F12C4EFD}" dt="2024-07-03T08:46:57.781" v="2296" actId="478"/>
          <ac:picMkLst>
            <pc:docMk/>
            <pc:sldMk cId="2292471048" sldId="2147197188"/>
            <ac:picMk id="4102" creationId="{E07CDAED-0A09-2CD2-F86B-94CEB204E2D8}"/>
          </ac:picMkLst>
        </pc:picChg>
        <pc:picChg chg="add del">
          <ac:chgData name="Johanne Frost Klepp" userId="31287caa-2c8a-429d-bea8-7cd22fbbef00" providerId="ADAL" clId="{D2902591-CF2B-4E36-A599-C418F12C4EFD}" dt="2024-07-03T08:52:17.797" v="2328" actId="478"/>
          <ac:picMkLst>
            <pc:docMk/>
            <pc:sldMk cId="2292471048" sldId="2147197188"/>
            <ac:picMk id="4104" creationId="{40EA3169-C10E-96DE-D1A5-6C7B63183B41}"/>
          </ac:picMkLst>
        </pc:picChg>
        <pc:picChg chg="add del">
          <ac:chgData name="Johanne Frost Klepp" userId="31287caa-2c8a-429d-bea8-7cd22fbbef00" providerId="ADAL" clId="{D2902591-CF2B-4E36-A599-C418F12C4EFD}" dt="2024-07-03T08:52:24.973" v="2330" actId="478"/>
          <ac:picMkLst>
            <pc:docMk/>
            <pc:sldMk cId="2292471048" sldId="2147197188"/>
            <ac:picMk id="4106" creationId="{6F145983-76D4-F714-C77F-932046845E2A}"/>
          </ac:picMkLst>
        </pc:picChg>
        <pc:picChg chg="add mod">
          <ac:chgData name="Johanne Frost Klepp" userId="31287caa-2c8a-429d-bea8-7cd22fbbef00" providerId="ADAL" clId="{D2902591-CF2B-4E36-A599-C418F12C4EFD}" dt="2024-07-03T08:53:46.658" v="2401" actId="1076"/>
          <ac:picMkLst>
            <pc:docMk/>
            <pc:sldMk cId="2292471048" sldId="2147197188"/>
            <ac:picMk id="4108" creationId="{FD246ECA-8CB7-2698-3CBC-CBE4B5528CD1}"/>
          </ac:picMkLst>
        </pc:picChg>
        <pc:cxnChg chg="mod">
          <ac:chgData name="Johanne Frost Klepp" userId="31287caa-2c8a-429d-bea8-7cd22fbbef00" providerId="ADAL" clId="{D2902591-CF2B-4E36-A599-C418F12C4EFD}" dt="2024-07-03T08:41:44.154" v="2267" actId="14100"/>
          <ac:cxnSpMkLst>
            <pc:docMk/>
            <pc:sldMk cId="2292471048" sldId="2147197188"/>
            <ac:cxnSpMk id="7" creationId="{A0E2E8EC-AAC1-199E-A3FA-D0544C00D947}"/>
          </ac:cxnSpMkLst>
        </pc:cxnChg>
        <pc:cxnChg chg="del">
          <ac:chgData name="Johanne Frost Klepp" userId="31287caa-2c8a-429d-bea8-7cd22fbbef00" providerId="ADAL" clId="{D2902591-CF2B-4E36-A599-C418F12C4EFD}" dt="2024-07-03T08:38:08.716" v="2185" actId="478"/>
          <ac:cxnSpMkLst>
            <pc:docMk/>
            <pc:sldMk cId="2292471048" sldId="2147197188"/>
            <ac:cxnSpMk id="10" creationId="{6578314D-321E-C573-7D87-A2B2E6A89A4A}"/>
          </ac:cxnSpMkLst>
        </pc:cxnChg>
        <pc:cxnChg chg="add mod">
          <ac:chgData name="Johanne Frost Klepp" userId="31287caa-2c8a-429d-bea8-7cd22fbbef00" providerId="ADAL" clId="{D2902591-CF2B-4E36-A599-C418F12C4EFD}" dt="2024-07-03T08:53:38.604" v="2400" actId="14100"/>
          <ac:cxnSpMkLst>
            <pc:docMk/>
            <pc:sldMk cId="2292471048" sldId="2147197188"/>
            <ac:cxnSpMk id="11" creationId="{ED5F7351-2B0F-78E0-5B38-AE4350259263}"/>
          </ac:cxnSpMkLst>
        </pc:cxnChg>
      </pc:sldChg>
      <pc:sldChg chg="addSp delSp modSp mod modNotesTx">
        <pc:chgData name="Johanne Frost Klepp" userId="31287caa-2c8a-429d-bea8-7cd22fbbef00" providerId="ADAL" clId="{D2902591-CF2B-4E36-A599-C418F12C4EFD}" dt="2024-07-03T09:02:33.183" v="2408" actId="1076"/>
        <pc:sldMkLst>
          <pc:docMk/>
          <pc:sldMk cId="3291003909" sldId="2147197191"/>
        </pc:sldMkLst>
        <pc:spChg chg="mod">
          <ac:chgData name="Johanne Frost Klepp" userId="31287caa-2c8a-429d-bea8-7cd22fbbef00" providerId="ADAL" clId="{D2902591-CF2B-4E36-A599-C418F12C4EFD}" dt="2024-07-03T07:45:52.687" v="525" actId="20577"/>
          <ac:spMkLst>
            <pc:docMk/>
            <pc:sldMk cId="3291003909" sldId="2147197191"/>
            <ac:spMk id="4" creationId="{208AB33E-DB5B-482C-E5A0-F26EBC869088}"/>
          </ac:spMkLst>
        </pc:spChg>
        <pc:spChg chg="mod">
          <ac:chgData name="Johanne Frost Klepp" userId="31287caa-2c8a-429d-bea8-7cd22fbbef00" providerId="ADAL" clId="{D2902591-CF2B-4E36-A599-C418F12C4EFD}" dt="2024-07-03T07:45:22.329" v="509" actId="1076"/>
          <ac:spMkLst>
            <pc:docMk/>
            <pc:sldMk cId="3291003909" sldId="2147197191"/>
            <ac:spMk id="5" creationId="{07090938-0BEC-C2E6-9C85-F34A09D91262}"/>
          </ac:spMkLst>
        </pc:spChg>
        <pc:spChg chg="add del mod">
          <ac:chgData name="Johanne Frost Klepp" userId="31287caa-2c8a-429d-bea8-7cd22fbbef00" providerId="ADAL" clId="{D2902591-CF2B-4E36-A599-C418F12C4EFD}" dt="2024-07-03T07:32:08.065" v="21" actId="478"/>
          <ac:spMkLst>
            <pc:docMk/>
            <pc:sldMk cId="3291003909" sldId="2147197191"/>
            <ac:spMk id="7" creationId="{3A17EE89-408C-194F-D582-12DBE60947CD}"/>
          </ac:spMkLst>
        </pc:spChg>
        <pc:spChg chg="add mod">
          <ac:chgData name="Johanne Frost Klepp" userId="31287caa-2c8a-429d-bea8-7cd22fbbef00" providerId="ADAL" clId="{D2902591-CF2B-4E36-A599-C418F12C4EFD}" dt="2024-07-03T09:02:33.183" v="2408" actId="1076"/>
          <ac:spMkLst>
            <pc:docMk/>
            <pc:sldMk cId="3291003909" sldId="2147197191"/>
            <ac:spMk id="8" creationId="{E1C622F6-F587-7EFC-8782-089EE1C258FA}"/>
          </ac:spMkLst>
        </pc:spChg>
        <pc:spChg chg="del">
          <ac:chgData name="Johanne Frost Klepp" userId="31287caa-2c8a-429d-bea8-7cd22fbbef00" providerId="ADAL" clId="{D2902591-CF2B-4E36-A599-C418F12C4EFD}" dt="2024-07-03T07:34:18.656" v="30" actId="478"/>
          <ac:spMkLst>
            <pc:docMk/>
            <pc:sldMk cId="3291003909" sldId="2147197191"/>
            <ac:spMk id="12" creationId="{024BA664-CD3D-4E60-EB28-E22BED637676}"/>
          </ac:spMkLst>
        </pc:spChg>
        <pc:picChg chg="del">
          <ac:chgData name="Johanne Frost Klepp" userId="31287caa-2c8a-429d-bea8-7cd22fbbef00" providerId="ADAL" clId="{D2902591-CF2B-4E36-A599-C418F12C4EFD}" dt="2024-07-03T07:31:46.213" v="17" actId="478"/>
          <ac:picMkLst>
            <pc:docMk/>
            <pc:sldMk cId="3291003909" sldId="2147197191"/>
            <ac:picMk id="10" creationId="{A4C5CF6F-229D-D14B-E9F5-06CDAFA80495}"/>
          </ac:picMkLst>
        </pc:picChg>
        <pc:picChg chg="add mod">
          <ac:chgData name="Johanne Frost Klepp" userId="31287caa-2c8a-429d-bea8-7cd22fbbef00" providerId="ADAL" clId="{D2902591-CF2B-4E36-A599-C418F12C4EFD}" dt="2024-07-03T07:33:20.472" v="29" actId="732"/>
          <ac:picMkLst>
            <pc:docMk/>
            <pc:sldMk cId="3291003909" sldId="2147197191"/>
            <ac:picMk id="1026" creationId="{ABA7BED8-6306-0FD7-3060-63B5864D2417}"/>
          </ac:picMkLst>
        </pc:picChg>
      </pc:sldChg>
      <pc:sldChg chg="modNotesTx">
        <pc:chgData name="Johanne Frost Klepp" userId="31287caa-2c8a-429d-bea8-7cd22fbbef00" providerId="ADAL" clId="{D2902591-CF2B-4E36-A599-C418F12C4EFD}" dt="2024-07-03T08:26:29.332" v="2130" actId="20577"/>
        <pc:sldMkLst>
          <pc:docMk/>
          <pc:sldMk cId="2218259070" sldId="2147197198"/>
        </pc:sldMkLst>
      </pc:sldChg>
      <pc:sldChg chg="addSp delSp modSp mod">
        <pc:chgData name="Johanne Frost Klepp" userId="31287caa-2c8a-429d-bea8-7cd22fbbef00" providerId="ADAL" clId="{D2902591-CF2B-4E36-A599-C418F12C4EFD}" dt="2024-07-03T08:54:41.381" v="2405" actId="2711"/>
        <pc:sldMkLst>
          <pc:docMk/>
          <pc:sldMk cId="2996207285" sldId="2147197199"/>
        </pc:sldMkLst>
        <pc:spChg chg="mod">
          <ac:chgData name="Johanne Frost Klepp" userId="31287caa-2c8a-429d-bea8-7cd22fbbef00" providerId="ADAL" clId="{D2902591-CF2B-4E36-A599-C418F12C4EFD}" dt="2024-07-03T08:36:10.147" v="2162" actId="26606"/>
          <ac:spMkLst>
            <pc:docMk/>
            <pc:sldMk cId="2996207285" sldId="2147197199"/>
            <ac:spMk id="2" creationId="{4E9CEE55-76C8-9BDA-BB70-B82AE2EA9B18}"/>
          </ac:spMkLst>
        </pc:spChg>
        <pc:spChg chg="mod">
          <ac:chgData name="Johanne Frost Klepp" userId="31287caa-2c8a-429d-bea8-7cd22fbbef00" providerId="ADAL" clId="{D2902591-CF2B-4E36-A599-C418F12C4EFD}" dt="2024-07-03T08:54:41.381" v="2405" actId="2711"/>
          <ac:spMkLst>
            <pc:docMk/>
            <pc:sldMk cId="2996207285" sldId="2147197199"/>
            <ac:spMk id="4" creationId="{1587ABA9-D94E-5039-89C5-B7BF2C606F08}"/>
          </ac:spMkLst>
        </pc:spChg>
        <pc:spChg chg="add del mod">
          <ac:chgData name="Johanne Frost Klepp" userId="31287caa-2c8a-429d-bea8-7cd22fbbef00" providerId="ADAL" clId="{D2902591-CF2B-4E36-A599-C418F12C4EFD}" dt="2024-07-03T08:36:10.147" v="2162" actId="26606"/>
          <ac:spMkLst>
            <pc:docMk/>
            <pc:sldMk cId="2996207285" sldId="2147197199"/>
            <ac:spMk id="5" creationId="{B83C3793-7951-D7B2-9A0E-8275C024E354}"/>
          </ac:spMkLst>
        </pc:spChg>
        <pc:spChg chg="mod">
          <ac:chgData name="Johanne Frost Klepp" userId="31287caa-2c8a-429d-bea8-7cd22fbbef00" providerId="ADAL" clId="{D2902591-CF2B-4E36-A599-C418F12C4EFD}" dt="2024-07-03T08:36:10.147" v="2162" actId="26606"/>
          <ac:spMkLst>
            <pc:docMk/>
            <pc:sldMk cId="2996207285" sldId="2147197199"/>
            <ac:spMk id="7" creationId="{8DE4EDA2-C153-5A24-AE5C-173B9FFE61C0}"/>
          </ac:spMkLst>
        </pc:spChg>
        <pc:spChg chg="add mod">
          <ac:chgData name="Johanne Frost Klepp" userId="31287caa-2c8a-429d-bea8-7cd22fbbef00" providerId="ADAL" clId="{D2902591-CF2B-4E36-A599-C418F12C4EFD}" dt="2024-07-03T08:37:53.637" v="2182" actId="1076"/>
          <ac:spMkLst>
            <pc:docMk/>
            <pc:sldMk cId="2996207285" sldId="2147197199"/>
            <ac:spMk id="9" creationId="{FFE13CD1-EC4B-EEAF-982D-8D12C6C27A2F}"/>
          </ac:spMkLst>
        </pc:spChg>
        <pc:picChg chg="del">
          <ac:chgData name="Johanne Frost Klepp" userId="31287caa-2c8a-429d-bea8-7cd22fbbef00" providerId="ADAL" clId="{D2902591-CF2B-4E36-A599-C418F12C4EFD}" dt="2024-07-03T08:34:12.912" v="2139" actId="478"/>
          <ac:picMkLst>
            <pc:docMk/>
            <pc:sldMk cId="2996207285" sldId="2147197199"/>
            <ac:picMk id="6" creationId="{CBD92F8A-623B-EE57-9465-BC589109CC6B}"/>
          </ac:picMkLst>
        </pc:picChg>
        <pc:picChg chg="del">
          <ac:chgData name="Johanne Frost Klepp" userId="31287caa-2c8a-429d-bea8-7cd22fbbef00" providerId="ADAL" clId="{D2902591-CF2B-4E36-A599-C418F12C4EFD}" dt="2024-07-03T08:34:32.701" v="2149" actId="478"/>
          <ac:picMkLst>
            <pc:docMk/>
            <pc:sldMk cId="2996207285" sldId="2147197199"/>
            <ac:picMk id="8" creationId="{43F6A705-A68F-8C56-793B-C58D34A3B74C}"/>
          </ac:picMkLst>
        </pc:picChg>
        <pc:picChg chg="add mod ord">
          <ac:chgData name="Johanne Frost Klepp" userId="31287caa-2c8a-429d-bea8-7cd22fbbef00" providerId="ADAL" clId="{D2902591-CF2B-4E36-A599-C418F12C4EFD}" dt="2024-07-03T08:36:30.894" v="2166" actId="14100"/>
          <ac:picMkLst>
            <pc:docMk/>
            <pc:sldMk cId="2996207285" sldId="2147197199"/>
            <ac:picMk id="3074" creationId="{90C71054-9001-44BA-E982-74FDDE6191B8}"/>
          </ac:picMkLst>
        </pc:picChg>
      </pc:sldChg>
      <pc:sldChg chg="modSp mod modNotesTx">
        <pc:chgData name="Johanne Frost Klepp" userId="31287caa-2c8a-429d-bea8-7cd22fbbef00" providerId="ADAL" clId="{D2902591-CF2B-4E36-A599-C418F12C4EFD}" dt="2024-07-03T08:55:43.682" v="2407" actId="20577"/>
        <pc:sldMkLst>
          <pc:docMk/>
          <pc:sldMk cId="3042802863" sldId="2147197201"/>
        </pc:sldMkLst>
        <pc:spChg chg="mod">
          <ac:chgData name="Johanne Frost Klepp" userId="31287caa-2c8a-429d-bea8-7cd22fbbef00" providerId="ADAL" clId="{D2902591-CF2B-4E36-A599-C418F12C4EFD}" dt="2024-07-03T08:55:43.682" v="2407" actId="20577"/>
          <ac:spMkLst>
            <pc:docMk/>
            <pc:sldMk cId="3042802863" sldId="2147197201"/>
            <ac:spMk id="4" creationId="{28D3E7D9-F440-1FBA-BBF9-6CD27EDD06AB}"/>
          </ac:spMkLst>
        </pc:spChg>
      </pc:sldChg>
      <pc:sldChg chg="addSp delSp modSp new mod modNotesTx">
        <pc:chgData name="Johanne Frost Klepp" userId="31287caa-2c8a-429d-bea8-7cd22fbbef00" providerId="ADAL" clId="{D2902591-CF2B-4E36-A599-C418F12C4EFD}" dt="2024-07-03T08:37:17.501" v="2169" actId="1076"/>
        <pc:sldMkLst>
          <pc:docMk/>
          <pc:sldMk cId="642057982" sldId="2147197202"/>
        </pc:sldMkLst>
        <pc:spChg chg="del">
          <ac:chgData name="Johanne Frost Klepp" userId="31287caa-2c8a-429d-bea8-7cd22fbbef00" providerId="ADAL" clId="{D2902591-CF2B-4E36-A599-C418F12C4EFD}" dt="2024-07-03T07:55:56.571" v="760"/>
          <ac:spMkLst>
            <pc:docMk/>
            <pc:sldMk cId="642057982" sldId="2147197202"/>
            <ac:spMk id="3" creationId="{18EBA422-5065-33A3-46EA-CCE802FB3356}"/>
          </ac:spMkLst>
        </pc:spChg>
        <pc:spChg chg="mod">
          <ac:chgData name="Johanne Frost Klepp" userId="31287caa-2c8a-429d-bea8-7cd22fbbef00" providerId="ADAL" clId="{D2902591-CF2B-4E36-A599-C418F12C4EFD}" dt="2024-07-03T07:54:01.393" v="691" actId="2711"/>
          <ac:spMkLst>
            <pc:docMk/>
            <pc:sldMk cId="642057982" sldId="2147197202"/>
            <ac:spMk id="4" creationId="{35F230EA-5EEE-DF9A-ABCE-1E2395B36FD3}"/>
          </ac:spMkLst>
        </pc:spChg>
        <pc:spChg chg="mod">
          <ac:chgData name="Johanne Frost Klepp" userId="31287caa-2c8a-429d-bea8-7cd22fbbef00" providerId="ADAL" clId="{D2902591-CF2B-4E36-A599-C418F12C4EFD}" dt="2024-07-03T07:53:56.370" v="690" actId="2711"/>
          <ac:spMkLst>
            <pc:docMk/>
            <pc:sldMk cId="642057982" sldId="2147197202"/>
            <ac:spMk id="5" creationId="{0736BCA7-B905-8D78-9E1E-E7FD914BF1D1}"/>
          </ac:spMkLst>
        </pc:spChg>
        <pc:spChg chg="add mod">
          <ac:chgData name="Johanne Frost Klepp" userId="31287caa-2c8a-429d-bea8-7cd22fbbef00" providerId="ADAL" clId="{D2902591-CF2B-4E36-A599-C418F12C4EFD}" dt="2024-07-03T08:37:17.501" v="2169" actId="1076"/>
          <ac:spMkLst>
            <pc:docMk/>
            <pc:sldMk cId="642057982" sldId="2147197202"/>
            <ac:spMk id="6" creationId="{9A5B9C0F-9877-AC3F-4EB0-4FC868DC27B5}"/>
          </ac:spMkLst>
        </pc:spChg>
        <pc:picChg chg="add mod">
          <ac:chgData name="Johanne Frost Klepp" userId="31287caa-2c8a-429d-bea8-7cd22fbbef00" providerId="ADAL" clId="{D2902591-CF2B-4E36-A599-C418F12C4EFD}" dt="2024-07-03T07:55:56.571" v="760"/>
          <ac:picMkLst>
            <pc:docMk/>
            <pc:sldMk cId="642057982" sldId="2147197202"/>
            <ac:picMk id="2050" creationId="{40879ACC-55FE-C472-F8EB-9D6D0C207CF1}"/>
          </ac:picMkLst>
        </pc:picChg>
      </pc:sldChg>
      <pc:sldChg chg="addSp delSp modSp new mod modNotesTx">
        <pc:chgData name="Johanne Frost Klepp" userId="31287caa-2c8a-429d-bea8-7cd22fbbef00" providerId="ADAL" clId="{D2902591-CF2B-4E36-A599-C418F12C4EFD}" dt="2024-07-03T09:05:42.369" v="2410" actId="20577"/>
        <pc:sldMkLst>
          <pc:docMk/>
          <pc:sldMk cId="1780135207" sldId="2147197203"/>
        </pc:sldMkLst>
        <pc:spChg chg="del">
          <ac:chgData name="Johanne Frost Klepp" userId="31287caa-2c8a-429d-bea8-7cd22fbbef00" providerId="ADAL" clId="{D2902591-CF2B-4E36-A599-C418F12C4EFD}" dt="2024-07-03T08:23:15.494" v="2127" actId="478"/>
          <ac:spMkLst>
            <pc:docMk/>
            <pc:sldMk cId="1780135207" sldId="2147197203"/>
            <ac:spMk id="3" creationId="{4C50995D-D6DA-A798-7F0E-CFFDFABE0409}"/>
          </ac:spMkLst>
        </pc:spChg>
        <pc:spChg chg="mod">
          <ac:chgData name="Johanne Frost Klepp" userId="31287caa-2c8a-429d-bea8-7cd22fbbef00" providerId="ADAL" clId="{D2902591-CF2B-4E36-A599-C418F12C4EFD}" dt="2024-07-03T08:09:18.652" v="1279" actId="20577"/>
          <ac:spMkLst>
            <pc:docMk/>
            <pc:sldMk cId="1780135207" sldId="2147197203"/>
            <ac:spMk id="4" creationId="{1BC0541B-8709-D8F0-FFAA-AEF10742B226}"/>
          </ac:spMkLst>
        </pc:spChg>
        <pc:spChg chg="mod">
          <ac:chgData name="Johanne Frost Klepp" userId="31287caa-2c8a-429d-bea8-7cd22fbbef00" providerId="ADAL" clId="{D2902591-CF2B-4E36-A599-C418F12C4EFD}" dt="2024-07-03T09:05:42.369" v="2410" actId="20577"/>
          <ac:spMkLst>
            <pc:docMk/>
            <pc:sldMk cId="1780135207" sldId="2147197203"/>
            <ac:spMk id="5" creationId="{DF56E874-7F10-E550-5D5B-AFF3B7D8484F}"/>
          </ac:spMkLst>
        </pc:spChg>
        <pc:picChg chg="add mod">
          <ac:chgData name="Johanne Frost Klepp" userId="31287caa-2c8a-429d-bea8-7cd22fbbef00" providerId="ADAL" clId="{D2902591-CF2B-4E36-A599-C418F12C4EFD}" dt="2024-07-03T08:23:22.473" v="2129" actId="14100"/>
          <ac:picMkLst>
            <pc:docMk/>
            <pc:sldMk cId="1780135207" sldId="2147197203"/>
            <ac:picMk id="7" creationId="{18FC4975-9D16-E002-C948-F452CBB30CFE}"/>
          </ac:picMkLst>
        </pc:picChg>
      </pc:sldChg>
      <pc:sldChg chg="add del">
        <pc:chgData name="Johanne Frost Klepp" userId="31287caa-2c8a-429d-bea8-7cd22fbbef00" providerId="ADAL" clId="{D2902591-CF2B-4E36-A599-C418F12C4EFD}" dt="2024-07-03T08:35:43.610" v="2159" actId="47"/>
        <pc:sldMkLst>
          <pc:docMk/>
          <pc:sldMk cId="3328732193" sldId="21471972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20A32-D690-E4EA-9E6D-77413151F96B}"/>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AE43C2CC-C5F4-C3FC-1587-F4542F184901}"/>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8E0F69D-AD12-4E7B-A2C8-E438B4D42DFA}" type="datetimeFigureOut">
              <a:rPr lang="nb-NO" smtClean="0"/>
              <a:t>16.08.2024</a:t>
            </a:fld>
            <a:endParaRPr lang="nb-NO"/>
          </a:p>
        </p:txBody>
      </p:sp>
      <p:sp>
        <p:nvSpPr>
          <p:cNvPr id="4" name="Footer Placeholder 3">
            <a:extLst>
              <a:ext uri="{FF2B5EF4-FFF2-40B4-BE49-F238E27FC236}">
                <a16:creationId xmlns:a16="http://schemas.microsoft.com/office/drawing/2014/main" id="{2726CBF4-5058-CB9D-F809-349344EA29D8}"/>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CF056826-944C-22E7-DF68-60668C48265A}"/>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F2BCE51-8E8F-4D6E-A9F8-3F69F9DAE94E}" type="slidenum">
              <a:rPr lang="nb-NO" smtClean="0"/>
              <a:t>‹#›</a:t>
            </a:fld>
            <a:endParaRPr lang="nb-NO"/>
          </a:p>
        </p:txBody>
      </p:sp>
    </p:spTree>
    <p:extLst>
      <p:ext uri="{BB962C8B-B14F-4D97-AF65-F5344CB8AC3E}">
        <p14:creationId xmlns:p14="http://schemas.microsoft.com/office/powerpoint/2010/main" val="42421796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FEA9326-27D7-4F3F-9B9D-E77BB52AD6D7}" type="datetimeFigureOut">
              <a:rPr lang="nb-NO" smtClean="0"/>
              <a:t>16.08.2024</a:t>
            </a:fld>
            <a:endParaRPr lang="nb-NO"/>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15D46CD-F092-4A53-AB4F-B929B57D857C}" type="slidenum">
              <a:rPr lang="nb-NO" smtClean="0"/>
              <a:t>‹#›</a:t>
            </a:fld>
            <a:endParaRPr lang="nb-NO"/>
          </a:p>
        </p:txBody>
      </p:sp>
    </p:spTree>
    <p:extLst>
      <p:ext uri="{BB962C8B-B14F-4D97-AF65-F5344CB8AC3E}">
        <p14:creationId xmlns:p14="http://schemas.microsoft.com/office/powerpoint/2010/main" val="137658848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1</a:t>
            </a:r>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1</a:t>
            </a:fld>
            <a:endParaRPr lang="nb-NO"/>
          </a:p>
        </p:txBody>
      </p:sp>
    </p:spTree>
    <p:extLst>
      <p:ext uri="{BB962C8B-B14F-4D97-AF65-F5344CB8AC3E}">
        <p14:creationId xmlns:p14="http://schemas.microsoft.com/office/powerpoint/2010/main" val="406982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Den 14. november 2022 stevnet vi staten. Vi har engasjert advokatfirmaet CMS-Kluge som fører saken for oss. Til tross for at vi får sterkt reduserte priser for engasjementet, koster det mye å ha profesjonelle advokater for å føre saken for oss.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Det å gå til søksmål var en overveid beslutning, det var vedtatt i både NNV og NU sine landsstyrer. Vi hadde trua på å vinne, og det er en prinsipiell sak som handler om å holde alle fjorder reine fra forurensning og hindre unødvendig ødeleggelse av verdifull natur, og vi tror at saken kan bidra til å styrke naturens rettsvern. Dessuten visste vi at vi har folket med oss, at 8 av 10 er i mot bruk av sjødeponi i forbindelse med gruvedrift.</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I stevningen hadde vi tre </a:t>
            </a:r>
            <a:r>
              <a:rPr lang="nb-NO" dirty="0" err="1"/>
              <a:t>hovedinnsigelser</a:t>
            </a:r>
            <a:r>
              <a:rPr lang="nb-NO" dirty="0"/>
              <a:t>. Hele stevningen kan leses her: https://fjordsoksmalet.no/dokumenter/. Første kapittel i denne er et sammendrag: «Saken i et nøtteskall».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10</a:t>
            </a:fld>
            <a:endParaRPr lang="nb-NO"/>
          </a:p>
        </p:txBody>
      </p:sp>
    </p:spTree>
    <p:extLst>
      <p:ext uri="{BB962C8B-B14F-4D97-AF65-F5344CB8AC3E}">
        <p14:creationId xmlns:p14="http://schemas.microsoft.com/office/powerpoint/2010/main" val="2353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Rettssaken gikk over ti dager høsten 2023. Innlegg og dokumenter knyttet til rettssaken finnes her: https://fjordsoksmalet.no/folgrettsaken.</a:t>
            </a:r>
          </a:p>
          <a:p>
            <a:endParaRPr lang="nb-NO" dirty="0"/>
          </a:p>
          <a:p>
            <a:r>
              <a:rPr lang="nb-NO" dirty="0"/>
              <a:t>I januar 2024 kom dommen fra tingretten. </a:t>
            </a:r>
            <a:r>
              <a:rPr lang="nb-NO" b="0" i="0" dirty="0">
                <a:solidFill>
                  <a:srgbClr val="17191A"/>
                </a:solidFill>
                <a:effectLst/>
                <a:latin typeface="Merriweather Sans" pitchFamily="2" charset="0"/>
              </a:rPr>
              <a:t>Naturvernforbundet og Natur og Ungdom fikk ikke medhold i at tillatelsen til gruvedrift med sjødeponi i Førdefjorden er ugyldig. Miljøorganisasjonene ble også dømt til å betale 1,4 millioner kroner for statens saksomkostninger.</a:t>
            </a:r>
            <a:r>
              <a:rPr lang="nb-NO" dirty="0"/>
              <a:t> Dommen ligger ute her: https://fjordsoksmalet.no/dokumenter/.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11</a:t>
            </a:fld>
            <a:endParaRPr lang="nb-NO"/>
          </a:p>
        </p:txBody>
      </p:sp>
    </p:spTree>
    <p:extLst>
      <p:ext uri="{BB962C8B-B14F-4D97-AF65-F5344CB8AC3E}">
        <p14:creationId xmlns:p14="http://schemas.microsoft.com/office/powerpoint/2010/main" val="772111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12. februar 2024 annonserte NNV og NU at de vil anke saken videre til lagmannsretten. Anken ligger ute her: https://fjordsoksmalet.no/dokumenter/. </a:t>
            </a:r>
          </a:p>
          <a:p>
            <a:endParaRPr lang="nb-NO" b="0" i="0" dirty="0">
              <a:solidFill>
                <a:schemeClr val="tx1"/>
              </a:solidFill>
              <a:effectLst/>
              <a:latin typeface="+mn-lt"/>
            </a:endParaRPr>
          </a:p>
          <a:p>
            <a:r>
              <a:rPr lang="nb-NO" b="0" i="0" dirty="0">
                <a:solidFill>
                  <a:srgbClr val="17191A"/>
                </a:solidFill>
                <a:effectLst/>
                <a:latin typeface="Merriweather Sans" pitchFamily="2" charset="0"/>
              </a:rPr>
              <a:t>Søksmålet blir nå avgrenset til å kun handle om EUs vanndirektiv og forbudet mot forurensing av en vannressurs, slik staten har tillatt i Førdefjorden.</a:t>
            </a:r>
          </a:p>
          <a:p>
            <a:r>
              <a:rPr lang="nb-NO" b="0" i="0" dirty="0">
                <a:solidFill>
                  <a:srgbClr val="17191A"/>
                </a:solidFill>
                <a:effectLst/>
                <a:latin typeface="Merriweather Sans" pitchFamily="2" charset="0"/>
              </a:rPr>
              <a:t>Ifølge vanndirektivet kan slik forurensning kun tillates hvis det foreligger overordnede samfunnsinteresser, eller «overriding </a:t>
            </a:r>
            <a:r>
              <a:rPr lang="nb-NO" b="0" i="0" dirty="0" err="1">
                <a:solidFill>
                  <a:srgbClr val="17191A"/>
                </a:solidFill>
                <a:effectLst/>
                <a:latin typeface="Merriweather Sans" pitchFamily="2" charset="0"/>
              </a:rPr>
              <a:t>public</a:t>
            </a:r>
            <a:r>
              <a:rPr lang="nb-NO" b="0" i="0" dirty="0">
                <a:solidFill>
                  <a:srgbClr val="17191A"/>
                </a:solidFill>
                <a:effectLst/>
                <a:latin typeface="Merriweather Sans" pitchFamily="2" charset="0"/>
              </a:rPr>
              <a:t> </a:t>
            </a:r>
            <a:r>
              <a:rPr lang="nb-NO" b="0" i="0" dirty="0" err="1">
                <a:solidFill>
                  <a:srgbClr val="17191A"/>
                </a:solidFill>
                <a:effectLst/>
                <a:latin typeface="Merriweather Sans" pitchFamily="2" charset="0"/>
              </a:rPr>
              <a:t>interest</a:t>
            </a:r>
            <a:r>
              <a:rPr lang="nb-NO" b="0" i="0" dirty="0">
                <a:solidFill>
                  <a:srgbClr val="17191A"/>
                </a:solidFill>
                <a:effectLst/>
                <a:latin typeface="Merriweather Sans" pitchFamily="2" charset="0"/>
              </a:rPr>
              <a:t>». Tingrettens tolkning var at enhver lønnsom aktivitet ville utgjøre en slik godkjent interesse, noe miljøorganisasjonene er sterkt uenige i. </a:t>
            </a:r>
          </a:p>
          <a:p>
            <a:endParaRPr lang="nb-NO" b="0" i="0" dirty="0">
              <a:solidFill>
                <a:srgbClr val="17191A"/>
              </a:solidFill>
              <a:effectLst/>
              <a:latin typeface="Merriweather Sans" pitchFamily="2" charset="0"/>
            </a:endParaRPr>
          </a:p>
          <a:p>
            <a:r>
              <a:rPr lang="nb-NO" b="0" i="0" dirty="0">
                <a:solidFill>
                  <a:srgbClr val="17191A"/>
                </a:solidFill>
                <a:effectLst/>
                <a:latin typeface="Merriweather Sans" pitchFamily="2" charset="0"/>
              </a:rPr>
              <a:t>Miljøorganisasjonene har derfor bedt lagmannsretten om å forelegge spørsmål for EFTA-domstolen for å få en rådgivende uttalelse om hvordan regelen skal forstås. EFTA-domstolen er en overnasjonal domstol. Den skal blant annet behandle spørsmål fra nasjonale domstoler om tolkning av lover og regler som er tilknyttet EØS-avtalen, slik vanndirektivet er. Staten motsatte seg at saken skulle behandles i EFTA-domstolen, men i april 2024 ble det likevel bestemt at saken skal sendes til EFTA-domstolen. </a:t>
            </a:r>
          </a:p>
          <a:p>
            <a:endParaRPr lang="nb-NO" b="0" i="0" dirty="0">
              <a:solidFill>
                <a:srgbClr val="17191A"/>
              </a:solidFill>
              <a:effectLst/>
              <a:latin typeface="Merriweather Sans"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17191A"/>
                </a:solidFill>
                <a:effectLst/>
                <a:latin typeface="Merriweather Sans" pitchFamily="2" charset="0"/>
              </a:rPr>
              <a:t>I løpet av sommeren 2024 har miljøorganisasjonene og staten, samt EU-kommisjonen og </a:t>
            </a:r>
            <a:r>
              <a:rPr lang="nb-NO" b="0" i="0" dirty="0" err="1">
                <a:solidFill>
                  <a:srgbClr val="17191A"/>
                </a:solidFill>
                <a:effectLst/>
                <a:latin typeface="Merriweather Sans" pitchFamily="2" charset="0"/>
              </a:rPr>
              <a:t>EFTAs</a:t>
            </a:r>
            <a:r>
              <a:rPr lang="nb-NO" b="0" i="0" dirty="0">
                <a:solidFill>
                  <a:srgbClr val="17191A"/>
                </a:solidFill>
                <a:effectLst/>
                <a:latin typeface="Merriweather Sans" pitchFamily="2" charset="0"/>
              </a:rPr>
              <a:t> overvåkningsorgan (ESA), sendt inn sine uttalelser til EFTA-domstolen. I uttalelsene har de ulike partene diskutert spørsmålene som er forelagt domstolen, og konkludert med hvordan de mener spørsmålene bør besvarer. Der kommer det frem at både EU-kommisjonen og ESA støtter vår tolkning av vanndirektivet. Dette er veldig oppløftende lesing, og det blir spennende å se hva EFTA-domstolen kommer frem til. </a:t>
            </a:r>
            <a:br>
              <a:rPr lang="nb-NO" b="0" i="0" dirty="0">
                <a:solidFill>
                  <a:srgbClr val="17191A"/>
                </a:solidFill>
                <a:effectLst/>
                <a:latin typeface="Merriweather Sans" pitchFamily="2" charset="0"/>
              </a:rPr>
            </a:br>
            <a:endParaRPr lang="nb-NO" b="0" i="0" dirty="0">
              <a:solidFill>
                <a:srgbClr val="17191A"/>
              </a:solidFill>
              <a:effectLst/>
              <a:latin typeface="Merriweather Sans"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b="0" i="0" dirty="0">
                <a:solidFill>
                  <a:srgbClr val="17191A"/>
                </a:solidFill>
                <a:effectLst/>
                <a:latin typeface="Merriweather Sans" pitchFamily="2" charset="0"/>
              </a:rPr>
              <a:t>Spørsmålene sendt inn til EFTA-domstolen og fullstendige uttalelser fra de ulike partene ligger her: </a:t>
            </a:r>
            <a:r>
              <a:rPr lang="nb-NO" dirty="0"/>
              <a:t>https://fjordsoksmalet.no/dokumenter/. </a:t>
            </a:r>
            <a:br>
              <a:rPr lang="nb-NO" b="0" i="0" dirty="0">
                <a:solidFill>
                  <a:srgbClr val="17191A"/>
                </a:solidFill>
                <a:effectLst/>
                <a:latin typeface="Merriweather Sans" pitchFamily="2" charset="0"/>
              </a:rPr>
            </a:br>
            <a:br>
              <a:rPr lang="nb-NO" b="0" i="0" dirty="0">
                <a:solidFill>
                  <a:srgbClr val="17191A"/>
                </a:solidFill>
                <a:effectLst/>
                <a:latin typeface="Merriweather Sans" pitchFamily="2" charset="0"/>
              </a:rPr>
            </a:br>
            <a:r>
              <a:rPr lang="nb-NO" b="0" i="0" dirty="0">
                <a:solidFill>
                  <a:srgbClr val="17191A"/>
                </a:solidFill>
                <a:effectLst/>
                <a:latin typeface="Merriweather Sans" pitchFamily="2" charset="0"/>
              </a:rPr>
              <a:t>Saken vil bli behandlet i EFTA-domstolen i løpet av høsten 2024 (</a:t>
            </a:r>
            <a:r>
              <a:rPr lang="nb-NO" b="0" i="0" dirty="0">
                <a:solidFill>
                  <a:srgbClr val="FF0000"/>
                </a:solidFill>
                <a:effectLst/>
                <a:latin typeface="Merriweather Sans" pitchFamily="2" charset="0"/>
              </a:rPr>
              <a:t>foreløpig dato: 16. oktober</a:t>
            </a:r>
            <a:r>
              <a:rPr lang="nb-NO" b="0" i="0" dirty="0">
                <a:solidFill>
                  <a:srgbClr val="17191A"/>
                </a:solidFill>
                <a:effectLst/>
                <a:latin typeface="Merriweather Sans" pitchFamily="2" charset="0"/>
              </a:rPr>
              <a:t>), og kommer til lagmannsretten trolig i løpet av våren 2025.</a:t>
            </a:r>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12</a:t>
            </a:fld>
            <a:endParaRPr lang="nb-NO"/>
          </a:p>
        </p:txBody>
      </p:sp>
    </p:spTree>
    <p:extLst>
      <p:ext uri="{BB962C8B-B14F-4D97-AF65-F5344CB8AC3E}">
        <p14:creationId xmlns:p14="http://schemas.microsoft.com/office/powerpoint/2010/main" val="2010143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Førdefjorden er blant Norges reneste og mest artsrike fjorder, og er en produktiv sjømatfjord. Den er hjem for blant annet trua bunnlevende fisker, kysttorsk, ål og er en nasjonal laksefjord med lakseførende vassdrag. Innimellom kommer spekkhoggere på besøk. Her ser dere et knippe undervannsbilder fra Førdefjorden som demonstrerer godt hvor artsrik og rein denne fjorden er. Disse bildene er tatt i området hvor det er planlagt å deponere gruveavfallet.</a:t>
            </a:r>
          </a:p>
        </p:txBody>
      </p:sp>
      <p:sp>
        <p:nvSpPr>
          <p:cNvPr id="4" name="Slide Number Placeholder 3"/>
          <p:cNvSpPr>
            <a:spLocks noGrp="1"/>
          </p:cNvSpPr>
          <p:nvPr>
            <p:ph type="sldNum" sz="quarter" idx="5"/>
          </p:nvPr>
        </p:nvSpPr>
        <p:spPr/>
        <p:txBody>
          <a:bodyPr/>
          <a:lstStyle/>
          <a:p>
            <a:fld id="{B15D46CD-F092-4A53-AB4F-B929B57D857C}" type="slidenum">
              <a:rPr lang="nb-NO" smtClean="0"/>
              <a:t>13</a:t>
            </a:fld>
            <a:endParaRPr lang="nb-NO"/>
          </a:p>
        </p:txBody>
      </p:sp>
    </p:spTree>
    <p:extLst>
      <p:ext uri="{BB962C8B-B14F-4D97-AF65-F5344CB8AC3E}">
        <p14:creationId xmlns:p14="http://schemas.microsoft.com/office/powerpoint/2010/main" val="888753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 venstre: Jøssingfjorden i Rogaland. Gruveselskapet Titania dumpa gruveavfall i Jøssingfjorden fram til 1984. Nå, 40 år senere, er den fortsatt ødelagt av gruveavfallet. Dykker og undervannsfotograf Erling Svensen har aldri sett en så ødelagt fjord.</a:t>
            </a:r>
          </a:p>
          <a:p>
            <a:endParaRPr lang="nb-NO" dirty="0"/>
          </a:p>
          <a:p>
            <a:r>
              <a:rPr lang="nb-NO" dirty="0"/>
              <a:t>Førdefjorden er i dag en av Vestlandets reneste fjorder og viktig sjømatfjord.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14</a:t>
            </a:fld>
            <a:endParaRPr lang="nb-NO"/>
          </a:p>
        </p:txBody>
      </p:sp>
    </p:spTree>
    <p:extLst>
      <p:ext uri="{BB962C8B-B14F-4D97-AF65-F5344CB8AC3E}">
        <p14:creationId xmlns:p14="http://schemas.microsoft.com/office/powerpoint/2010/main" val="1212020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kjemper for å redde Førdefjorden fra gruveavfall, men søksmålet er også en kamp for å beskytte </a:t>
            </a:r>
            <a:r>
              <a:rPr lang="nb-NO" i="1" dirty="0"/>
              <a:t>alle</a:t>
            </a:r>
            <a:r>
              <a:rPr lang="nb-NO" dirty="0"/>
              <a:t> fjorder fra unødvendig forurensning, og for å sikre et bedre rettsvern for naturen generelt! </a:t>
            </a:r>
          </a:p>
          <a:p>
            <a:endParaRPr lang="nb-NO" dirty="0"/>
          </a:p>
          <a:p>
            <a:r>
              <a:rPr lang="nb-NO" sz="1800" dirty="0">
                <a:effectLst/>
                <a:latin typeface="Calibri" panose="020F0502020204030204" pitchFamily="34" charset="0"/>
              </a:rPr>
              <a:t>Å prøve forvaltningsbeslutninger for domstolene er nødvendig for å styrke naturens rettsvern: Forvaltningen tillater miljøødeleggelser hver dag, gjennom demokratiske prosesser. Men noen ganger bryter tillatelsene med loven. For at dette skal avdekkes, må vedtaket prøves for domstolene. </a:t>
            </a:r>
          </a:p>
          <a:p>
            <a:endParaRPr lang="nb-NO" dirty="0"/>
          </a:p>
          <a:p>
            <a:r>
              <a:rPr lang="nb-NO" dirty="0"/>
              <a:t>I dette konkrete søksmålet mener vi at dette er tilfelle. Tillatelsene staten har gitt strider med EØS-lovverk som Norge har forplikta seg til og norsk lov.</a:t>
            </a:r>
          </a:p>
          <a:p>
            <a:endParaRPr lang="nb-NO" dirty="0"/>
          </a:p>
          <a:p>
            <a:r>
              <a:rPr lang="nb-NO" dirty="0"/>
              <a:t>Naturens rettsvern står mye sterkere i våre naboland. Sammenlignet med resten av Norden, har forvaltningen og folkevalgte i Norge vidt skjønn når de skal veie miljøhensyn opp mot andre interesser. I tillegg er det mer kostbart å rettslig prøve miljøsaker i Norge enn i de andre nordiske landene.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15</a:t>
            </a:fld>
            <a:endParaRPr lang="nb-NO"/>
          </a:p>
        </p:txBody>
      </p:sp>
    </p:spTree>
    <p:extLst>
      <p:ext uri="{BB962C8B-B14F-4D97-AF65-F5344CB8AC3E}">
        <p14:creationId xmlns:p14="http://schemas.microsoft.com/office/powerpoint/2010/main" val="2197552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 tilpasset slide til ditt nærområde. Hvorfor er søksmålet viktig for Finnmark/Innlandet/Kristiansand/Trondheim osv.?</a:t>
            </a:r>
          </a:p>
          <a:p>
            <a:endParaRPr lang="nb-NO" dirty="0"/>
          </a:p>
          <a:p>
            <a:r>
              <a:rPr lang="nb-NO" dirty="0"/>
              <a:t>Eksempler: Lågendeltaet i Innlandet, </a:t>
            </a:r>
            <a:r>
              <a:rPr lang="nb-NO" dirty="0" err="1"/>
              <a:t>Repparfjorden</a:t>
            </a:r>
            <a:r>
              <a:rPr lang="nb-NO" dirty="0"/>
              <a:t> i Hammerfest/Finnmark, alle fjorder langs hele kysten, gammelskog i </a:t>
            </a:r>
            <a:r>
              <a:rPr lang="nb-NO" dirty="0" err="1"/>
              <a:t>Follsjå</a:t>
            </a:r>
            <a:r>
              <a:rPr lang="nb-NO" dirty="0"/>
              <a:t>, motorvei osv.</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16</a:t>
            </a:fld>
            <a:endParaRPr lang="nb-NO"/>
          </a:p>
        </p:txBody>
      </p:sp>
    </p:spTree>
    <p:extLst>
      <p:ext uri="{BB962C8B-B14F-4D97-AF65-F5344CB8AC3E}">
        <p14:creationId xmlns:p14="http://schemas.microsoft.com/office/powerpoint/2010/main" val="1318476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Lenke til </a:t>
            </a:r>
            <a:r>
              <a:rPr lang="nb-NO" dirty="0" err="1"/>
              <a:t>nettsak</a:t>
            </a:r>
            <a:r>
              <a:rPr lang="nb-NO" dirty="0"/>
              <a:t> om spørreundersøkelsen som viser at 7 av 10 er i mot gruvedumping: https://fjordsoksmalet.no/</a:t>
            </a:r>
            <a:r>
              <a:rPr lang="nb-NO"/>
              <a:t>2023/11/20/7-av-10-sier-nei-til-gruvedumping/.</a:t>
            </a:r>
            <a:endParaRPr lang="nb-NO" dirty="0"/>
          </a:p>
          <a:p>
            <a:r>
              <a:rPr lang="nb-NO" dirty="0"/>
              <a:t>Det koster flere millioner å ta saken til retten.</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17</a:t>
            </a:fld>
            <a:endParaRPr lang="nb-NO"/>
          </a:p>
        </p:txBody>
      </p:sp>
    </p:spTree>
    <p:extLst>
      <p:ext uri="{BB962C8B-B14F-4D97-AF65-F5344CB8AC3E}">
        <p14:creationId xmlns:p14="http://schemas.microsoft.com/office/powerpoint/2010/main" val="34353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Støtt via SMS: Send «NATUR Ren fjord» til 2377, da gir man 200 kr.</a:t>
            </a:r>
          </a:p>
          <a:p>
            <a:endParaRPr lang="nb-NO" dirty="0"/>
          </a:p>
          <a:p>
            <a:r>
              <a:rPr lang="nb-NO" dirty="0"/>
              <a:t>Støtt via Vipps: 13042, velg «Fjordsøksmålet»</a:t>
            </a:r>
          </a:p>
          <a:p>
            <a:endParaRPr lang="nb-NO" dirty="0"/>
          </a:p>
          <a:p>
            <a:r>
              <a:rPr lang="nb-NO" dirty="0"/>
              <a:t>Lag egen innsamling på Spleis: Har man bursdag eller en annen relevant anledning, kan man opprette sin egen spleis for innsamling til Fjordsøksmålet. </a:t>
            </a:r>
          </a:p>
        </p:txBody>
      </p:sp>
      <p:sp>
        <p:nvSpPr>
          <p:cNvPr id="4" name="Plassholder for lysbildenummer 3"/>
          <p:cNvSpPr>
            <a:spLocks noGrp="1"/>
          </p:cNvSpPr>
          <p:nvPr>
            <p:ph type="sldNum" sz="quarter" idx="5"/>
          </p:nvPr>
        </p:nvSpPr>
        <p:spPr/>
        <p:txBody>
          <a:bodyPr/>
          <a:lstStyle/>
          <a:p>
            <a:fld id="{B15D46CD-F092-4A53-AB4F-B929B57D857C}" type="slidenum">
              <a:rPr lang="nb-NO" smtClean="0"/>
              <a:t>18</a:t>
            </a:fld>
            <a:endParaRPr lang="nb-NO"/>
          </a:p>
        </p:txBody>
      </p:sp>
    </p:spTree>
    <p:extLst>
      <p:ext uri="{BB962C8B-B14F-4D97-AF65-F5344CB8AC3E}">
        <p14:creationId xmlns:p14="http://schemas.microsoft.com/office/powerpoint/2010/main" val="686290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19</a:t>
            </a:fld>
            <a:endParaRPr lang="nb-NO"/>
          </a:p>
        </p:txBody>
      </p:sp>
    </p:spTree>
    <p:extLst>
      <p:ext uri="{BB962C8B-B14F-4D97-AF65-F5344CB8AC3E}">
        <p14:creationId xmlns:p14="http://schemas.microsoft.com/office/powerpoint/2010/main" val="2711350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FORSIDEALTERNATIV 2</a:t>
            </a:r>
          </a:p>
          <a:p>
            <a:endParaRPr lang="nb-NO" dirty="0"/>
          </a:p>
          <a:p>
            <a:r>
              <a:rPr lang="nb-NO" dirty="0"/>
              <a:t>Her ser dere Førdefjorden, og her er </a:t>
            </a:r>
            <a:r>
              <a:rPr lang="nb-NO" dirty="0" err="1"/>
              <a:t>Engebøfjellet</a:t>
            </a:r>
            <a:r>
              <a:rPr lang="nb-NO" dirty="0"/>
              <a:t>, der gruveselskapet Nordic Mining /Nordic </a:t>
            </a:r>
            <a:r>
              <a:rPr lang="nb-NO" dirty="0" err="1"/>
              <a:t>Rutile</a:t>
            </a:r>
            <a:r>
              <a:rPr lang="nb-NO" dirty="0"/>
              <a:t> planlegger å hente ut rutil og granat. Her er bygda Vevring, som har vist sterk motstand mot planene om gruvedumping i 15 år.</a:t>
            </a:r>
          </a:p>
        </p:txBody>
      </p:sp>
      <p:sp>
        <p:nvSpPr>
          <p:cNvPr id="4" name="Slide Number Placeholder 3"/>
          <p:cNvSpPr>
            <a:spLocks noGrp="1"/>
          </p:cNvSpPr>
          <p:nvPr>
            <p:ph type="sldNum" sz="quarter" idx="5"/>
          </p:nvPr>
        </p:nvSpPr>
        <p:spPr/>
        <p:txBody>
          <a:bodyPr/>
          <a:lstStyle/>
          <a:p>
            <a:fld id="{B15D46CD-F092-4A53-AB4F-B929B57D857C}" type="slidenum">
              <a:rPr lang="nb-NO" smtClean="0"/>
              <a:t>2</a:t>
            </a:fld>
            <a:endParaRPr lang="nb-NO"/>
          </a:p>
        </p:txBody>
      </p:sp>
    </p:spTree>
    <p:extLst>
      <p:ext uri="{BB962C8B-B14F-4D97-AF65-F5344CB8AC3E}">
        <p14:creationId xmlns:p14="http://schemas.microsoft.com/office/powerpoint/2010/main" val="374724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a:t>På bildet: </a:t>
            </a:r>
            <a:r>
              <a:rPr lang="nb-NO" dirty="0" err="1"/>
              <a:t>Gytis</a:t>
            </a:r>
            <a:r>
              <a:rPr lang="nb-NO" dirty="0"/>
              <a:t> </a:t>
            </a:r>
            <a:r>
              <a:rPr lang="nb-NO" b="0" i="0" dirty="0" err="1">
                <a:solidFill>
                  <a:srgbClr val="181616"/>
                </a:solidFill>
                <a:effectLst/>
                <a:latin typeface="+mn-lt"/>
              </a:rPr>
              <a:t>Blazevicius</a:t>
            </a:r>
            <a:r>
              <a:rPr lang="nb-NO" dirty="0"/>
              <a:t>, leder i Natur og Ungdom og Truls Gulowsen, leder i Naturvernforbundet.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B15D46CD-F092-4A53-AB4F-B929B57D857C}" type="slidenum">
              <a:rPr lang="nb-NO" smtClean="0"/>
              <a:t>3</a:t>
            </a:fld>
            <a:endParaRPr lang="nb-NO"/>
          </a:p>
        </p:txBody>
      </p:sp>
    </p:spTree>
    <p:extLst>
      <p:ext uri="{BB962C8B-B14F-4D97-AF65-F5344CB8AC3E}">
        <p14:creationId xmlns:p14="http://schemas.microsoft.com/office/powerpoint/2010/main" val="150658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Men veien til søksmål har vært lang. </a:t>
            </a:r>
          </a:p>
          <a:p>
            <a:endParaRPr lang="nb-NO" dirty="0"/>
          </a:p>
          <a:p>
            <a:r>
              <a:rPr lang="nb-NO" dirty="0"/>
              <a:t>For 15 år siden, i 2007, startet gruveselskapet å søke om nødvendige tillatelser for å drive gruve i </a:t>
            </a:r>
            <a:r>
              <a:rPr lang="nb-NO" dirty="0" err="1"/>
              <a:t>Engebøfjellet</a:t>
            </a:r>
            <a:r>
              <a:rPr lang="nb-NO" dirty="0"/>
              <a:t>. Samme år startet lokalbefolkningen å skaffe seg informasjon om prosjektet og fikk med seg hele miljøbevegelsen på å kjempe imot planene om gruvedumping. I 2008 var den første store demonstrasjonen, hvor over 200 personer gikk i fakkeltog i Vevring for å markere sin motstand. </a:t>
            </a:r>
          </a:p>
          <a:p>
            <a:endParaRPr lang="nb-NO" dirty="0"/>
          </a:p>
          <a:p>
            <a:r>
              <a:rPr lang="nb-NO" dirty="0"/>
              <a:t>Denne sliden oppsummerer prosessen rundt søknadene vi angriper i søksmålet, nemlig utslippstillatelsen og driftstillatelsen. Det er ikke meningen at dere skal lese alt som står i denne sliden, men den er med for å demonstrere hvor lenge denne saken har vart, og hvor omfattende den har vært. Vi har hatt mange år på oss, og mange anledninger, til å vise motstand mot den planlagte gruvedumpingen, og det har vi virkelig gjort. </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4</a:t>
            </a:fld>
            <a:endParaRPr lang="nb-NO"/>
          </a:p>
        </p:txBody>
      </p:sp>
    </p:spTree>
    <p:extLst>
      <p:ext uri="{BB962C8B-B14F-4D97-AF65-F5344CB8AC3E}">
        <p14:creationId xmlns:p14="http://schemas.microsoft.com/office/powerpoint/2010/main" val="404302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gitt utallige kunnskapsbaserte innspill til forvaltningen…  </a:t>
            </a:r>
          </a:p>
        </p:txBody>
      </p:sp>
      <p:sp>
        <p:nvSpPr>
          <p:cNvPr id="4" name="Slide Number Placeholder 3"/>
          <p:cNvSpPr>
            <a:spLocks noGrp="1"/>
          </p:cNvSpPr>
          <p:nvPr>
            <p:ph type="sldNum" sz="quarter" idx="5"/>
          </p:nvPr>
        </p:nvSpPr>
        <p:spPr/>
        <p:txBody>
          <a:bodyPr/>
          <a:lstStyle/>
          <a:p>
            <a:fld id="{B15D46CD-F092-4A53-AB4F-B929B57D857C}" type="slidenum">
              <a:rPr lang="nb-NO" smtClean="0"/>
              <a:t>5</a:t>
            </a:fld>
            <a:endParaRPr lang="nb-NO"/>
          </a:p>
        </p:txBody>
      </p:sp>
    </p:spTree>
    <p:extLst>
      <p:ext uri="{BB962C8B-B14F-4D97-AF65-F5344CB8AC3E}">
        <p14:creationId xmlns:p14="http://schemas.microsoft.com/office/powerpoint/2010/main" val="67889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vært med på, og arrangert folkemøter, og det har blitt servert sjømat fra fjorden. </a:t>
            </a:r>
          </a:p>
          <a:p>
            <a:endParaRPr lang="nb-NO" dirty="0"/>
          </a:p>
          <a:p>
            <a:r>
              <a:rPr lang="nb-NO" dirty="0"/>
              <a:t>Bilde til høyre: Anne-Line Thingnes Førsund, fra Vevring og tillitsvalgt i Naturvernforbundet gjennom en årrekke og har kjempet for Førdefjorden i tiår, arrangerer sjømat-fra-Førdefjorden-festbord utenfor Stortinget i Oslo.</a:t>
            </a:r>
          </a:p>
          <a:p>
            <a:endParaRPr lang="nb-NO" dirty="0"/>
          </a:p>
          <a:p>
            <a:r>
              <a:rPr lang="nb-NO" dirty="0"/>
              <a:t>Bildet øverst til venstre: Folkemøte i Vevring. </a:t>
            </a:r>
            <a:br>
              <a:rPr lang="nb-NO" dirty="0"/>
            </a:br>
            <a:r>
              <a:rPr lang="nb-NO" dirty="0"/>
              <a:t>Bildet nederst til venstre: Natur og Ungdoms sommerleir i Vevring i 2015. Personen på scenen er Arnstein Vestre, daværende leder i Natur og Ungdom.</a:t>
            </a:r>
          </a:p>
        </p:txBody>
      </p:sp>
      <p:sp>
        <p:nvSpPr>
          <p:cNvPr id="4" name="Slide Number Placeholder 3"/>
          <p:cNvSpPr>
            <a:spLocks noGrp="1"/>
          </p:cNvSpPr>
          <p:nvPr>
            <p:ph type="sldNum" sz="quarter" idx="5"/>
          </p:nvPr>
        </p:nvSpPr>
        <p:spPr/>
        <p:txBody>
          <a:bodyPr/>
          <a:lstStyle/>
          <a:p>
            <a:fld id="{B15D46CD-F092-4A53-AB4F-B929B57D857C}" type="slidenum">
              <a:rPr lang="nb-NO" smtClean="0"/>
              <a:t>6</a:t>
            </a:fld>
            <a:endParaRPr lang="nb-NO"/>
          </a:p>
        </p:txBody>
      </p:sp>
    </p:spTree>
    <p:extLst>
      <p:ext uri="{BB962C8B-B14F-4D97-AF65-F5344CB8AC3E}">
        <p14:creationId xmlns:p14="http://schemas.microsoft.com/office/powerpoint/2010/main" val="2458496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møter med politikere og arrangert politiske debatter. Her politisk debatt ved Førdefjorden. </a:t>
            </a:r>
          </a:p>
        </p:txBody>
      </p:sp>
      <p:sp>
        <p:nvSpPr>
          <p:cNvPr id="4" name="Slide Number Placeholder 3"/>
          <p:cNvSpPr>
            <a:spLocks noGrp="1"/>
          </p:cNvSpPr>
          <p:nvPr>
            <p:ph type="sldNum" sz="quarter" idx="5"/>
          </p:nvPr>
        </p:nvSpPr>
        <p:spPr/>
        <p:txBody>
          <a:bodyPr/>
          <a:lstStyle/>
          <a:p>
            <a:fld id="{B15D46CD-F092-4A53-AB4F-B929B57D857C}" type="slidenum">
              <a:rPr lang="nb-NO" smtClean="0"/>
              <a:t>7</a:t>
            </a:fld>
            <a:endParaRPr lang="nb-NO"/>
          </a:p>
        </p:txBody>
      </p:sp>
    </p:spTree>
    <p:extLst>
      <p:ext uri="{BB962C8B-B14F-4D97-AF65-F5344CB8AC3E}">
        <p14:creationId xmlns:p14="http://schemas.microsoft.com/office/powerpoint/2010/main" val="80098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har hatt mange demonstrasjoner og markeringer i ulike deler av landet.</a:t>
            </a:r>
          </a:p>
          <a:p>
            <a:endParaRPr lang="nb-NO" dirty="0"/>
          </a:p>
        </p:txBody>
      </p:sp>
      <p:sp>
        <p:nvSpPr>
          <p:cNvPr id="4" name="Slide Number Placeholder 3"/>
          <p:cNvSpPr>
            <a:spLocks noGrp="1"/>
          </p:cNvSpPr>
          <p:nvPr>
            <p:ph type="sldNum" sz="quarter" idx="5"/>
          </p:nvPr>
        </p:nvSpPr>
        <p:spPr/>
        <p:txBody>
          <a:bodyPr/>
          <a:lstStyle/>
          <a:p>
            <a:fld id="{B15D46CD-F092-4A53-AB4F-B929B57D857C}" type="slidenum">
              <a:rPr lang="nb-NO" smtClean="0"/>
              <a:t>8</a:t>
            </a:fld>
            <a:endParaRPr lang="nb-NO"/>
          </a:p>
        </p:txBody>
      </p:sp>
    </p:spTree>
    <p:extLst>
      <p:ext uri="{BB962C8B-B14F-4D97-AF65-F5344CB8AC3E}">
        <p14:creationId xmlns:p14="http://schemas.microsoft.com/office/powerpoint/2010/main" val="203095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Natur og Ungdom har to ganger arrangert sivil ulydighetsaksjoner. Første gang var vinteren 2016 for å stanse prøveboringer. Andre gang var for å hindre rivning av hus og anleggsfase våren 2022. Under den siste aksjonen ga staten endelig driftstillatelse, og den siste aksjonsdagen varslet vi søksmål mot staten. </a:t>
            </a:r>
          </a:p>
        </p:txBody>
      </p:sp>
      <p:sp>
        <p:nvSpPr>
          <p:cNvPr id="4" name="Slide Number Placeholder 3"/>
          <p:cNvSpPr>
            <a:spLocks noGrp="1"/>
          </p:cNvSpPr>
          <p:nvPr>
            <p:ph type="sldNum" sz="quarter" idx="5"/>
          </p:nvPr>
        </p:nvSpPr>
        <p:spPr/>
        <p:txBody>
          <a:bodyPr/>
          <a:lstStyle/>
          <a:p>
            <a:fld id="{B15D46CD-F092-4A53-AB4F-B929B57D857C}" type="slidenum">
              <a:rPr lang="nb-NO" smtClean="0"/>
              <a:t>9</a:t>
            </a:fld>
            <a:endParaRPr lang="nb-NO"/>
          </a:p>
        </p:txBody>
      </p:sp>
    </p:spTree>
    <p:extLst>
      <p:ext uri="{BB962C8B-B14F-4D97-AF65-F5344CB8AC3E}">
        <p14:creationId xmlns:p14="http://schemas.microsoft.com/office/powerpoint/2010/main" val="161226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accent3"/>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107DBC-982B-D990-4B86-816A49EE6C4A}"/>
              </a:ext>
            </a:extLst>
          </p:cNvPr>
          <p:cNvSpPr/>
          <p:nvPr userDrawn="1"/>
        </p:nvSpPr>
        <p:spPr>
          <a:xfrm>
            <a:off x="0" y="0"/>
            <a:ext cx="40551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8" name="Picture 7" descr="A picture containing website&#10;&#10;Description automatically generated" hidden="1">
            <a:extLst>
              <a:ext uri="{FF2B5EF4-FFF2-40B4-BE49-F238E27FC236}">
                <a16:creationId xmlns:a16="http://schemas.microsoft.com/office/drawing/2014/main" id="{40D24718-063B-37F5-573C-0FB4A336C6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2" name="Title 1"/>
          <p:cNvSpPr>
            <a:spLocks noGrp="1"/>
          </p:cNvSpPr>
          <p:nvPr>
            <p:ph type="ctrTitle"/>
          </p:nvPr>
        </p:nvSpPr>
        <p:spPr>
          <a:xfrm>
            <a:off x="5182077" y="1268486"/>
            <a:ext cx="6301916" cy="2387600"/>
          </a:xfrm>
        </p:spPr>
        <p:txBody>
          <a:bodyPr anchor="b"/>
          <a:lstStyle>
            <a:lvl1pPr algn="l">
              <a:lnSpc>
                <a:spcPct val="101000"/>
              </a:lnSpc>
              <a:defRPr sz="5001">
                <a:solidFill>
                  <a:schemeClr val="tx2"/>
                </a:solidFill>
              </a:defRPr>
            </a:lvl1pPr>
          </a:lstStyle>
          <a:p>
            <a:r>
              <a:rPr lang="en-US" noProof="0"/>
              <a:t>Click to edit Master title style</a:t>
            </a:r>
            <a:endParaRPr lang="nb-NO" noProof="0" dirty="0"/>
          </a:p>
        </p:txBody>
      </p:sp>
      <p:sp>
        <p:nvSpPr>
          <p:cNvPr id="3" name="Subtitle 2"/>
          <p:cNvSpPr>
            <a:spLocks noGrp="1"/>
          </p:cNvSpPr>
          <p:nvPr>
            <p:ph type="subTitle" idx="1"/>
          </p:nvPr>
        </p:nvSpPr>
        <p:spPr>
          <a:xfrm>
            <a:off x="5182077" y="3940886"/>
            <a:ext cx="6301916" cy="1655762"/>
          </a:xfrm>
        </p:spPr>
        <p:txBody>
          <a:bodyPr/>
          <a:lstStyle>
            <a:lvl1pPr marL="0" indent="0" algn="l">
              <a:spcBef>
                <a:spcPts val="0"/>
              </a:spcBef>
              <a:buNone/>
              <a:defRPr sz="1900">
                <a:solidFill>
                  <a:schemeClr val="tx2"/>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noProof="0"/>
              <a:t>Click to edit Master subtitle style</a:t>
            </a:r>
            <a:endParaRPr lang="nb-NO" noProof="0" dirty="0"/>
          </a:p>
        </p:txBody>
      </p:sp>
      <p:sp>
        <p:nvSpPr>
          <p:cNvPr id="10" name="Picture Placeholder 9">
            <a:extLst>
              <a:ext uri="{FF2B5EF4-FFF2-40B4-BE49-F238E27FC236}">
                <a16:creationId xmlns:a16="http://schemas.microsoft.com/office/drawing/2014/main" id="{840053C8-F83F-05E6-6F6C-45EA0066C48B}"/>
              </a:ext>
            </a:extLst>
          </p:cNvPr>
          <p:cNvSpPr>
            <a:spLocks noGrp="1"/>
          </p:cNvSpPr>
          <p:nvPr>
            <p:ph type="pic" sz="quarter" idx="10"/>
          </p:nvPr>
        </p:nvSpPr>
        <p:spPr>
          <a:xfrm>
            <a:off x="734314" y="730335"/>
            <a:ext cx="3876386" cy="5394156"/>
          </a:xfrm>
          <a:solidFill>
            <a:schemeClr val="bg1">
              <a:lumMod val="85000"/>
            </a:schemeClr>
          </a:solidFill>
        </p:spPr>
        <p:txBody>
          <a:bodyPr/>
          <a:lstStyle/>
          <a:p>
            <a:r>
              <a:rPr lang="en-US"/>
              <a:t>Click icon to add picture</a:t>
            </a:r>
            <a:endParaRPr lang="nb-NO"/>
          </a:p>
        </p:txBody>
      </p:sp>
    </p:spTree>
    <p:extLst>
      <p:ext uri="{BB962C8B-B14F-4D97-AF65-F5344CB8AC3E}">
        <p14:creationId xmlns:p14="http://schemas.microsoft.com/office/powerpoint/2010/main" val="223124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687775"/>
                </a:solidFill>
              </a:defRPr>
            </a:lvl1pPr>
          </a:lstStyle>
          <a:p>
            <a:fld id="{A0269F28-EAEE-46E9-879B-415EFE472FE5}" type="slidenum">
              <a:rPr lang="nb-NO" smtClean="0"/>
              <a:pPr/>
              <a:t>‹#›</a:t>
            </a:fld>
            <a:endParaRPr lang="nb-NO" dirty="0"/>
          </a:p>
        </p:txBody>
      </p:sp>
      <p:sp>
        <p:nvSpPr>
          <p:cNvPr id="9" name="Content Placeholder 8">
            <a:extLst>
              <a:ext uri="{FF2B5EF4-FFF2-40B4-BE49-F238E27FC236}">
                <a16:creationId xmlns:a16="http://schemas.microsoft.com/office/drawing/2014/main" id="{D07894A8-6B1F-E366-9D0D-7EA82171235D}"/>
              </a:ext>
            </a:extLst>
          </p:cNvPr>
          <p:cNvSpPr>
            <a:spLocks noGrp="1"/>
          </p:cNvSpPr>
          <p:nvPr>
            <p:ph sz="quarter" idx="13"/>
          </p:nvPr>
        </p:nvSpPr>
        <p:spPr>
          <a:xfrm>
            <a:off x="733521" y="2514891"/>
            <a:ext cx="10750471" cy="3328579"/>
          </a:xfrm>
        </p:spPr>
        <p:txBody>
          <a:bodyPr/>
          <a:lstStyle>
            <a:lvl1pPr algn="l">
              <a:defRPr>
                <a:solidFill>
                  <a:schemeClr val="tx2"/>
                </a:solidFill>
              </a:defRPr>
            </a:lvl1pPr>
            <a:lvl2pPr algn="l">
              <a:defRPr>
                <a:solidFill>
                  <a:schemeClr val="tx2"/>
                </a:solidFill>
              </a:defRPr>
            </a:lvl2pPr>
            <a:lvl3pPr algn="l">
              <a:defRPr>
                <a:solidFill>
                  <a:schemeClr val="tx2"/>
                </a:solidFill>
              </a:defRPr>
            </a:lvl3pPr>
            <a:lvl4pPr algn="l">
              <a:defRPr>
                <a:solidFill>
                  <a:schemeClr val="tx2"/>
                </a:solidFill>
              </a:defRPr>
            </a:lvl4pPr>
            <a:lvl5pPr algn="l">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6" name="Title 1">
            <a:extLst>
              <a:ext uri="{FF2B5EF4-FFF2-40B4-BE49-F238E27FC236}">
                <a16:creationId xmlns:a16="http://schemas.microsoft.com/office/drawing/2014/main" id="{850C76CB-348C-C646-1B9B-D537F2FE4333}"/>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F4C93AD-D34B-78C5-4ECD-97F4CA70D5A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74303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1" name="Text Placeholder 9">
            <a:extLst>
              <a:ext uri="{FF2B5EF4-FFF2-40B4-BE49-F238E27FC236}">
                <a16:creationId xmlns:a16="http://schemas.microsoft.com/office/drawing/2014/main" id="{398C5C99-2EB9-02F3-84B8-119666A2C4C0}"/>
              </a:ext>
            </a:extLst>
          </p:cNvPr>
          <p:cNvSpPr>
            <a:spLocks noGrp="1"/>
          </p:cNvSpPr>
          <p:nvPr>
            <p:ph type="body" sz="quarter" idx="14"/>
          </p:nvPr>
        </p:nvSpPr>
        <p:spPr>
          <a:xfrm>
            <a:off x="733521"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BBEC2B0-F285-B6BE-16C3-46157E51AFAE}"/>
              </a:ext>
            </a:extLst>
          </p:cNvPr>
          <p:cNvSpPr>
            <a:spLocks noGrp="1"/>
          </p:cNvSpPr>
          <p:nvPr>
            <p:ph type="body" sz="quarter" idx="15"/>
          </p:nvPr>
        </p:nvSpPr>
        <p:spPr>
          <a:xfrm>
            <a:off x="4386040"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3D2156E0-7E6E-2AE6-338D-FF9F09B0FE16}"/>
              </a:ext>
            </a:extLst>
          </p:cNvPr>
          <p:cNvSpPr>
            <a:spLocks noGrp="1"/>
          </p:cNvSpPr>
          <p:nvPr>
            <p:ph type="body" sz="quarter" idx="16"/>
          </p:nvPr>
        </p:nvSpPr>
        <p:spPr>
          <a:xfrm>
            <a:off x="4386040"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Text Placeholder 9">
            <a:extLst>
              <a:ext uri="{FF2B5EF4-FFF2-40B4-BE49-F238E27FC236}">
                <a16:creationId xmlns:a16="http://schemas.microsoft.com/office/drawing/2014/main" id="{D609AD8F-F630-A14C-503C-14C4670D71A6}"/>
              </a:ext>
            </a:extLst>
          </p:cNvPr>
          <p:cNvSpPr>
            <a:spLocks noGrp="1"/>
          </p:cNvSpPr>
          <p:nvPr>
            <p:ph type="body" sz="quarter" idx="17"/>
          </p:nvPr>
        </p:nvSpPr>
        <p:spPr>
          <a:xfrm>
            <a:off x="8064073" y="2363788"/>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5" name="Text Placeholder 9">
            <a:extLst>
              <a:ext uri="{FF2B5EF4-FFF2-40B4-BE49-F238E27FC236}">
                <a16:creationId xmlns:a16="http://schemas.microsoft.com/office/drawing/2014/main" id="{BF42B89B-39CA-7690-47B2-A384907F55A4}"/>
              </a:ext>
            </a:extLst>
          </p:cNvPr>
          <p:cNvSpPr>
            <a:spLocks noGrp="1"/>
          </p:cNvSpPr>
          <p:nvPr>
            <p:ph type="body" sz="quarter" idx="18"/>
          </p:nvPr>
        </p:nvSpPr>
        <p:spPr>
          <a:xfrm>
            <a:off x="8064073" y="4403350"/>
            <a:ext cx="3419920" cy="1827697"/>
          </a:xfrm>
          <a:prstGeom prst="rect">
            <a:avLst/>
          </a:prstGeom>
          <a:solidFill>
            <a:schemeClr val="accent3"/>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Tree>
    <p:extLst>
      <p:ext uri="{BB962C8B-B14F-4D97-AF65-F5344CB8AC3E}">
        <p14:creationId xmlns:p14="http://schemas.microsoft.com/office/powerpoint/2010/main" val="230688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ell">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362" cy="780902"/>
          </a:xfrm>
        </p:spPr>
        <p:txBody>
          <a:bodyPr anchor="b"/>
          <a:lstStyle>
            <a:lvl1pPr algn="ctr">
              <a:defRPr sz="3200">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a:xfrm>
            <a:off x="10738224" y="6379767"/>
            <a:ext cx="745768" cy="214694"/>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6" name="Table Placeholder 5">
            <a:extLst>
              <a:ext uri="{FF2B5EF4-FFF2-40B4-BE49-F238E27FC236}">
                <a16:creationId xmlns:a16="http://schemas.microsoft.com/office/drawing/2014/main" id="{D089CB4A-B13F-AE8D-3003-C94DEACA2C9F}"/>
              </a:ext>
            </a:extLst>
          </p:cNvPr>
          <p:cNvSpPr>
            <a:spLocks noGrp="1"/>
          </p:cNvSpPr>
          <p:nvPr>
            <p:ph type="tbl" sz="quarter" idx="19"/>
          </p:nvPr>
        </p:nvSpPr>
        <p:spPr>
          <a:xfrm>
            <a:off x="733521" y="2363788"/>
            <a:ext cx="10750362" cy="3867259"/>
          </a:xfrm>
        </p:spPr>
        <p:txBody>
          <a:bodyPr/>
          <a:lstStyle/>
          <a:p>
            <a:r>
              <a:rPr lang="en-US"/>
              <a:t>Click icon to add table</a:t>
            </a:r>
            <a:endParaRPr lang="nb-NO"/>
          </a:p>
        </p:txBody>
      </p:sp>
    </p:spTree>
    <p:extLst>
      <p:ext uri="{BB962C8B-B14F-4D97-AF65-F5344CB8AC3E}">
        <p14:creationId xmlns:p14="http://schemas.microsoft.com/office/powerpoint/2010/main" val="193494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e boks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5E42C5C8-1C2B-46B4-775E-EB05ECACBD9C}"/>
              </a:ext>
            </a:extLst>
          </p:cNvPr>
          <p:cNvSpPr>
            <a:spLocks noGrp="1"/>
          </p:cNvSpPr>
          <p:nvPr>
            <p:ph type="body" sz="quarter" idx="13"/>
          </p:nvPr>
        </p:nvSpPr>
        <p:spPr>
          <a:xfrm>
            <a:off x="733521" y="2846768"/>
            <a:ext cx="3419920" cy="2950019"/>
          </a:xfrm>
          <a:prstGeom prst="rect">
            <a:avLst/>
          </a:prstGeom>
          <a:solidFill>
            <a:schemeClr val="accent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bg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6" name="Text Placeholder 9">
            <a:extLst>
              <a:ext uri="{FF2B5EF4-FFF2-40B4-BE49-F238E27FC236}">
                <a16:creationId xmlns:a16="http://schemas.microsoft.com/office/drawing/2014/main" id="{13852A8B-2623-A476-7C4C-1C661ADFF54B}"/>
              </a:ext>
            </a:extLst>
          </p:cNvPr>
          <p:cNvSpPr>
            <a:spLocks noGrp="1"/>
          </p:cNvSpPr>
          <p:nvPr>
            <p:ph type="body" sz="quarter" idx="14"/>
          </p:nvPr>
        </p:nvSpPr>
        <p:spPr>
          <a:xfrm>
            <a:off x="4398796" y="2847095"/>
            <a:ext cx="3419920" cy="2950019"/>
          </a:xfrm>
          <a:prstGeom prst="rect">
            <a:avLst/>
          </a:prstGeom>
          <a:solidFill>
            <a:schemeClr val="accent5"/>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7" name="Text Placeholder 9">
            <a:extLst>
              <a:ext uri="{FF2B5EF4-FFF2-40B4-BE49-F238E27FC236}">
                <a16:creationId xmlns:a16="http://schemas.microsoft.com/office/drawing/2014/main" id="{A3DBA4B4-D944-F3D9-E5CD-8A879B7D6EFF}"/>
              </a:ext>
            </a:extLst>
          </p:cNvPr>
          <p:cNvSpPr>
            <a:spLocks noGrp="1"/>
          </p:cNvSpPr>
          <p:nvPr>
            <p:ph type="body" sz="quarter" idx="15"/>
          </p:nvPr>
        </p:nvSpPr>
        <p:spPr>
          <a:xfrm>
            <a:off x="8064073" y="2846768"/>
            <a:ext cx="3419920" cy="2950019"/>
          </a:xfrm>
          <a:prstGeom prst="rect">
            <a:avLst/>
          </a:prstGeom>
          <a:solidFill>
            <a:srgbClr val="B6D6D1"/>
          </a:solidFill>
        </p:spPr>
        <p:txBody>
          <a:bodyPr lIns="360000" tIns="360000" rIns="360000" bIns="360000" anchor="ctr"/>
          <a:lstStyle>
            <a:lvl1pPr marL="0" indent="0" algn="ctr">
              <a:lnSpc>
                <a:spcPct val="120000"/>
              </a:lnSpc>
              <a:spcBef>
                <a:spcPts val="1000"/>
              </a:spcBef>
              <a:spcAft>
                <a:spcPts val="0"/>
              </a:spcAft>
              <a:buClrTx/>
              <a:buFont typeface="Arial" panose="020B0604020202020204" pitchFamily="34" charset="0"/>
              <a:buNone/>
              <a:defRPr sz="16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28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24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2000" b="0" i="0" u="none" cap="none">
                <a:solidFill>
                  <a:srgbClr val="000000"/>
                </a:solidFill>
                <a:latin typeface="+mn-lt"/>
              </a:defRPr>
            </a:lvl5pPr>
          </a:lstStyle>
          <a:p>
            <a:pPr lvl="0"/>
            <a:r>
              <a:rPr lang="en-US"/>
              <a:t>Click to edit Master text styles</a:t>
            </a:r>
          </a:p>
        </p:txBody>
      </p:sp>
      <p:sp>
        <p:nvSpPr>
          <p:cNvPr id="14" name="Slide Number Placeholder 13">
            <a:extLst>
              <a:ext uri="{FF2B5EF4-FFF2-40B4-BE49-F238E27FC236}">
                <a16:creationId xmlns:a16="http://schemas.microsoft.com/office/drawing/2014/main" id="{D3F65A55-787B-2EDF-F7CF-3F82C0EFBF54}"/>
              </a:ext>
            </a:extLst>
          </p:cNvPr>
          <p:cNvSpPr>
            <a:spLocks noGrp="1"/>
          </p:cNvSpPr>
          <p:nvPr>
            <p:ph type="sldNum" sz="quarter" idx="18"/>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83279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ll, tekst og bilde">
    <p:bg>
      <p:bgPr>
        <a:solidFill>
          <a:schemeClr val="l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234A39-FAE5-302A-65BD-08F9B2254BE0}"/>
              </a:ext>
            </a:extLst>
          </p:cNvPr>
          <p:cNvSpPr/>
          <p:nvPr userDrawn="1"/>
        </p:nvSpPr>
        <p:spPr>
          <a:xfrm>
            <a:off x="0" y="0"/>
            <a:ext cx="4056335" cy="6857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Text Placeholder 5">
            <a:extLst>
              <a:ext uri="{FF2B5EF4-FFF2-40B4-BE49-F238E27FC236}">
                <a16:creationId xmlns:a16="http://schemas.microsoft.com/office/drawing/2014/main" id="{7B9EB800-51FA-8BBF-F6EC-FFC2418BE23E}"/>
              </a:ext>
            </a:extLst>
          </p:cNvPr>
          <p:cNvSpPr>
            <a:spLocks noGrp="1"/>
          </p:cNvSpPr>
          <p:nvPr>
            <p:ph type="body" sz="quarter" idx="13" hasCustomPrompt="1"/>
          </p:nvPr>
        </p:nvSpPr>
        <p:spPr>
          <a:xfrm>
            <a:off x="5048907" y="1784762"/>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9" name="Text Placeholder 8">
            <a:extLst>
              <a:ext uri="{FF2B5EF4-FFF2-40B4-BE49-F238E27FC236}">
                <a16:creationId xmlns:a16="http://schemas.microsoft.com/office/drawing/2014/main" id="{A3F5A13E-C588-D031-9ADE-8303EB450718}"/>
              </a:ext>
            </a:extLst>
          </p:cNvPr>
          <p:cNvSpPr>
            <a:spLocks noGrp="1"/>
          </p:cNvSpPr>
          <p:nvPr>
            <p:ph type="body" sz="quarter" idx="14"/>
          </p:nvPr>
        </p:nvSpPr>
        <p:spPr>
          <a:xfrm>
            <a:off x="7506524" y="1784762"/>
            <a:ext cx="3977468" cy="1135757"/>
          </a:xfrm>
        </p:spPr>
        <p:txBody>
          <a:bodyPr/>
          <a:lstStyle>
            <a:lvl1pPr marL="0" indent="0">
              <a:buNone/>
              <a:defRPr>
                <a:solidFill>
                  <a:schemeClr val="tx2"/>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361E228A-CEEA-0918-4100-AE685F2F8D1F}"/>
              </a:ext>
            </a:extLst>
          </p:cNvPr>
          <p:cNvSpPr>
            <a:spLocks noGrp="1"/>
          </p:cNvSpPr>
          <p:nvPr>
            <p:ph type="body" sz="quarter" idx="15" hasCustomPrompt="1"/>
          </p:nvPr>
        </p:nvSpPr>
        <p:spPr>
          <a:xfrm>
            <a:off x="5048907" y="3274100"/>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4" name="Text Placeholder 8">
            <a:extLst>
              <a:ext uri="{FF2B5EF4-FFF2-40B4-BE49-F238E27FC236}">
                <a16:creationId xmlns:a16="http://schemas.microsoft.com/office/drawing/2014/main" id="{714AB201-3EA0-B92C-35BB-1E1CC83F6EAA}"/>
              </a:ext>
            </a:extLst>
          </p:cNvPr>
          <p:cNvSpPr>
            <a:spLocks noGrp="1"/>
          </p:cNvSpPr>
          <p:nvPr>
            <p:ph type="body" sz="quarter" idx="16"/>
          </p:nvPr>
        </p:nvSpPr>
        <p:spPr>
          <a:xfrm>
            <a:off x="7506524" y="3274100"/>
            <a:ext cx="3977468" cy="1135757"/>
          </a:xfrm>
        </p:spPr>
        <p:txBody>
          <a:bodyPr/>
          <a:lstStyle>
            <a:lvl1pPr marL="0" indent="0">
              <a:buNone/>
              <a:defRPr>
                <a:solidFill>
                  <a:schemeClr val="tx2"/>
                </a:solidFill>
              </a:defRPr>
            </a:lvl1pPr>
          </a:lstStyle>
          <a:p>
            <a:pPr lvl="0"/>
            <a:r>
              <a:rPr lang="en-US"/>
              <a:t>Click to edit Master text styles</a:t>
            </a:r>
          </a:p>
        </p:txBody>
      </p:sp>
      <p:sp>
        <p:nvSpPr>
          <p:cNvPr id="15" name="Text Placeholder 5">
            <a:extLst>
              <a:ext uri="{FF2B5EF4-FFF2-40B4-BE49-F238E27FC236}">
                <a16:creationId xmlns:a16="http://schemas.microsoft.com/office/drawing/2014/main" id="{C42D14AC-88B8-73C5-78FD-9B851D4F8F70}"/>
              </a:ext>
            </a:extLst>
          </p:cNvPr>
          <p:cNvSpPr>
            <a:spLocks noGrp="1"/>
          </p:cNvSpPr>
          <p:nvPr>
            <p:ph type="body" sz="quarter" idx="17" hasCustomPrompt="1"/>
          </p:nvPr>
        </p:nvSpPr>
        <p:spPr>
          <a:xfrm>
            <a:off x="5048907" y="4764231"/>
            <a:ext cx="2094185" cy="1135757"/>
          </a:xfrm>
        </p:spPr>
        <p:txBody>
          <a:bodyPr anchor="t"/>
          <a:lstStyle>
            <a:lvl1pPr marL="0" indent="0">
              <a:lnSpc>
                <a:spcPct val="90000"/>
              </a:lnSpc>
              <a:buNone/>
              <a:defRPr sz="6201" b="1">
                <a:solidFill>
                  <a:schemeClr val="accent1"/>
                </a:solidFill>
              </a:defRPr>
            </a:lvl1pPr>
          </a:lstStyle>
          <a:p>
            <a:pPr lvl="0"/>
            <a:r>
              <a:rPr lang="en-US" dirty="0"/>
              <a:t>00</a:t>
            </a:r>
            <a:endParaRPr lang="nb-NO" dirty="0"/>
          </a:p>
        </p:txBody>
      </p:sp>
      <p:sp>
        <p:nvSpPr>
          <p:cNvPr id="18" name="Text Placeholder 8">
            <a:extLst>
              <a:ext uri="{FF2B5EF4-FFF2-40B4-BE49-F238E27FC236}">
                <a16:creationId xmlns:a16="http://schemas.microsoft.com/office/drawing/2014/main" id="{768D1030-CB60-0AF7-C036-DFA75F6ECDF8}"/>
              </a:ext>
            </a:extLst>
          </p:cNvPr>
          <p:cNvSpPr>
            <a:spLocks noGrp="1"/>
          </p:cNvSpPr>
          <p:nvPr>
            <p:ph type="body" sz="quarter" idx="18"/>
          </p:nvPr>
        </p:nvSpPr>
        <p:spPr>
          <a:xfrm>
            <a:off x="7506524" y="4764231"/>
            <a:ext cx="3977468" cy="1135757"/>
          </a:xfrm>
        </p:spPr>
        <p:txBody>
          <a:bodyPr/>
          <a:lstStyle>
            <a:lvl1pPr marL="0" indent="0">
              <a:buNone/>
              <a:defRPr>
                <a:solidFill>
                  <a:schemeClr val="tx2"/>
                </a:solidFill>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9A1A109A-752E-3127-1B4C-09BFB9DF6C64}"/>
              </a:ext>
            </a:extLst>
          </p:cNvPr>
          <p:cNvSpPr>
            <a:spLocks noGrp="1"/>
          </p:cNvSpPr>
          <p:nvPr>
            <p:ph type="pic" sz="quarter" idx="19"/>
          </p:nvPr>
        </p:nvSpPr>
        <p:spPr>
          <a:xfrm>
            <a:off x="737515" y="737505"/>
            <a:ext cx="3849831" cy="5398892"/>
          </a:xfrm>
          <a:solidFill>
            <a:schemeClr val="bg1">
              <a:lumMod val="85000"/>
            </a:schemeClr>
          </a:solidFill>
        </p:spPr>
        <p:txBody>
          <a:bodyPr/>
          <a:lstStyle/>
          <a:p>
            <a:r>
              <a:rPr lang="en-US"/>
              <a:t>Click icon to add picture</a:t>
            </a:r>
            <a:endParaRPr lang="nb-NO"/>
          </a:p>
        </p:txBody>
      </p:sp>
      <p:sp>
        <p:nvSpPr>
          <p:cNvPr id="8" name="Slide Number Placeholder 7">
            <a:extLst>
              <a:ext uri="{FF2B5EF4-FFF2-40B4-BE49-F238E27FC236}">
                <a16:creationId xmlns:a16="http://schemas.microsoft.com/office/drawing/2014/main" id="{289B6F06-C85C-EEA3-9BCB-E7DBAB80E513}"/>
              </a:ext>
            </a:extLst>
          </p:cNvPr>
          <p:cNvSpPr>
            <a:spLocks noGrp="1"/>
          </p:cNvSpPr>
          <p:nvPr>
            <p:ph type="sldNum" sz="quarter" idx="22"/>
          </p:nvPr>
        </p:nvSpPr>
        <p:spPr/>
        <p:txBody>
          <a:bodyPr/>
          <a:lstStyle>
            <a:lvl1pPr>
              <a:defRPr>
                <a:solidFill>
                  <a:srgbClr val="7B7D7D"/>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4103034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ort tall">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80556" y="2212514"/>
            <a:ext cx="8830888" cy="2086900"/>
          </a:xfrm>
        </p:spPr>
        <p:txBody>
          <a:bodyPr anchor="b"/>
          <a:lstStyle>
            <a:lvl1pPr algn="ctr">
              <a:defRPr sz="12402">
                <a:solidFill>
                  <a:schemeClr val="tx2"/>
                </a:solidFill>
              </a:defRPr>
            </a:lvl1pPr>
          </a:lstStyle>
          <a:p>
            <a:r>
              <a:rPr lang="en-US" dirty="0"/>
              <a:t>00 </a:t>
            </a:r>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Text Placeholder 10">
            <a:extLst>
              <a:ext uri="{FF2B5EF4-FFF2-40B4-BE49-F238E27FC236}">
                <a16:creationId xmlns:a16="http://schemas.microsoft.com/office/drawing/2014/main" id="{EED34705-8227-F6A0-C565-EC1E04FE213C}"/>
              </a:ext>
            </a:extLst>
          </p:cNvPr>
          <p:cNvSpPr>
            <a:spLocks noGrp="1"/>
          </p:cNvSpPr>
          <p:nvPr>
            <p:ph type="body" sz="quarter" idx="13"/>
          </p:nvPr>
        </p:nvSpPr>
        <p:spPr>
          <a:xfrm>
            <a:off x="1680556" y="4439779"/>
            <a:ext cx="8830888" cy="1678361"/>
          </a:xfrm>
        </p:spPr>
        <p:txBody>
          <a:bodyPr/>
          <a:lstStyle>
            <a:lvl1pPr marL="0" indent="0" algn="ctr">
              <a:buNone/>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01996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51CAAA4-0D21-1129-212C-C54968F33207}"/>
              </a:ext>
            </a:extLst>
          </p:cNvPr>
          <p:cNvSpPr>
            <a:spLocks noGrp="1"/>
          </p:cNvSpPr>
          <p:nvPr>
            <p:ph type="sldNum" sz="quarter" idx="12"/>
          </p:nvPr>
        </p:nvSpPr>
        <p:spPr>
          <a:xfrm>
            <a:off x="11074254" y="6356350"/>
            <a:ext cx="409738" cy="238111"/>
          </a:xfrm>
        </p:spPr>
        <p:txBody>
          <a:bodyPr/>
          <a:lstStyle>
            <a:lvl1pPr>
              <a:defRPr>
                <a:solidFill>
                  <a:srgbClr val="7B7D7D"/>
                </a:solidFill>
              </a:defRPr>
            </a:lvl1pPr>
          </a:lstStyle>
          <a:p>
            <a:fld id="{A0269F28-EAEE-46E9-879B-415EFE472FE5}" type="slidenum">
              <a:rPr lang="nb-NO" smtClean="0"/>
              <a:pPr/>
              <a:t>‹#›</a:t>
            </a:fld>
            <a:endParaRPr lang="nb-NO" dirty="0"/>
          </a:p>
        </p:txBody>
      </p:sp>
      <p:sp>
        <p:nvSpPr>
          <p:cNvPr id="8" name="Title 1">
            <a:extLst>
              <a:ext uri="{FF2B5EF4-FFF2-40B4-BE49-F238E27FC236}">
                <a16:creationId xmlns:a16="http://schemas.microsoft.com/office/drawing/2014/main" id="{E832177E-279B-12AA-9A39-718EF0F0DB7A}"/>
              </a:ext>
            </a:extLst>
          </p:cNvPr>
          <p:cNvSpPr>
            <a:spLocks noGrp="1"/>
          </p:cNvSpPr>
          <p:nvPr>
            <p:ph type="title"/>
          </p:nvPr>
        </p:nvSpPr>
        <p:spPr>
          <a:xfrm>
            <a:off x="733521" y="1276498"/>
            <a:ext cx="10750471" cy="780902"/>
          </a:xfrm>
        </p:spPr>
        <p:txBody>
          <a:bodyPr anchor="b"/>
          <a:lstStyle>
            <a:lvl1pPr algn="ctr">
              <a:defRPr sz="4601">
                <a:solidFill>
                  <a:schemeClr val="tx2"/>
                </a:solidFill>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F99257F3-BFE7-C1DB-77FD-E5FFA4E6F170}"/>
              </a:ext>
            </a:extLst>
          </p:cNvPr>
          <p:cNvSpPr>
            <a:spLocks noGrp="1"/>
          </p:cNvSpPr>
          <p:nvPr>
            <p:ph type="pic" sz="quarter" idx="13"/>
          </p:nvPr>
        </p:nvSpPr>
        <p:spPr>
          <a:xfrm>
            <a:off x="1313034"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1" name="Picture Placeholder 9">
            <a:extLst>
              <a:ext uri="{FF2B5EF4-FFF2-40B4-BE49-F238E27FC236}">
                <a16:creationId xmlns:a16="http://schemas.microsoft.com/office/drawing/2014/main" id="{B070BF2E-35E6-75DC-8DE2-783AD18D2235}"/>
              </a:ext>
            </a:extLst>
          </p:cNvPr>
          <p:cNvSpPr>
            <a:spLocks noGrp="1"/>
          </p:cNvSpPr>
          <p:nvPr>
            <p:ph type="pic" sz="quarter" idx="14"/>
          </p:nvPr>
        </p:nvSpPr>
        <p:spPr>
          <a:xfrm>
            <a:off x="4899321" y="2728275"/>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2" name="Picture Placeholder 9">
            <a:extLst>
              <a:ext uri="{FF2B5EF4-FFF2-40B4-BE49-F238E27FC236}">
                <a16:creationId xmlns:a16="http://schemas.microsoft.com/office/drawing/2014/main" id="{BDE34209-E72B-FB47-D606-01D8C4287BA1}"/>
              </a:ext>
            </a:extLst>
          </p:cNvPr>
          <p:cNvSpPr>
            <a:spLocks noGrp="1"/>
          </p:cNvSpPr>
          <p:nvPr>
            <p:ph type="pic" sz="quarter" idx="15"/>
          </p:nvPr>
        </p:nvSpPr>
        <p:spPr>
          <a:xfrm>
            <a:off x="8485608" y="2749969"/>
            <a:ext cx="2418871" cy="2404389"/>
          </a:xfrm>
          <a:prstGeom prst="roundRect">
            <a:avLst>
              <a:gd name="adj" fmla="val 6841"/>
            </a:avLst>
          </a:prstGeom>
          <a:solidFill>
            <a:schemeClr val="bg1">
              <a:lumMod val="85000"/>
            </a:schemeClr>
          </a:solidFill>
        </p:spPr>
        <p:txBody>
          <a:bodyPr/>
          <a:lstStyle/>
          <a:p>
            <a:r>
              <a:rPr lang="en-US"/>
              <a:t>Click icon to add picture</a:t>
            </a:r>
            <a:endParaRPr lang="nb-NO"/>
          </a:p>
        </p:txBody>
      </p:sp>
      <p:sp>
        <p:nvSpPr>
          <p:cNvPr id="14" name="Text Placeholder 13">
            <a:extLst>
              <a:ext uri="{FF2B5EF4-FFF2-40B4-BE49-F238E27FC236}">
                <a16:creationId xmlns:a16="http://schemas.microsoft.com/office/drawing/2014/main" id="{98BD4C16-B2A2-8A30-A745-3FEAB9F823CB}"/>
              </a:ext>
            </a:extLst>
          </p:cNvPr>
          <p:cNvSpPr>
            <a:spLocks noGrp="1"/>
          </p:cNvSpPr>
          <p:nvPr>
            <p:ph type="body" sz="quarter" idx="16" hasCustomPrompt="1"/>
          </p:nvPr>
        </p:nvSpPr>
        <p:spPr>
          <a:xfrm>
            <a:off x="1313034" y="5300611"/>
            <a:ext cx="2418871" cy="451926"/>
          </a:xfrm>
        </p:spPr>
        <p:txBody>
          <a:bodyPr anchor="t"/>
          <a:lstStyle>
            <a:lvl1pPr marL="0" indent="0" algn="ctr">
              <a:buNone/>
              <a:defRPr sz="2400" b="1"/>
            </a:lvl1pPr>
          </a:lstStyle>
          <a:p>
            <a:pPr lvl="0"/>
            <a:r>
              <a:rPr lang="en-US" dirty="0" err="1"/>
              <a:t>Navn</a:t>
            </a:r>
            <a:r>
              <a:rPr lang="en-US" dirty="0"/>
              <a:t> </a:t>
            </a:r>
            <a:r>
              <a:rPr lang="en-US" dirty="0" err="1"/>
              <a:t>Etternavn</a:t>
            </a:r>
            <a:endParaRPr lang="nb-NO" dirty="0"/>
          </a:p>
        </p:txBody>
      </p:sp>
      <p:sp>
        <p:nvSpPr>
          <p:cNvPr id="15" name="Text Placeholder 13">
            <a:extLst>
              <a:ext uri="{FF2B5EF4-FFF2-40B4-BE49-F238E27FC236}">
                <a16:creationId xmlns:a16="http://schemas.microsoft.com/office/drawing/2014/main" id="{6FACAB16-F8C9-4DC6-8B43-0BE7922ADABC}"/>
              </a:ext>
            </a:extLst>
          </p:cNvPr>
          <p:cNvSpPr>
            <a:spLocks noGrp="1"/>
          </p:cNvSpPr>
          <p:nvPr>
            <p:ph type="body" sz="quarter" idx="17"/>
          </p:nvPr>
        </p:nvSpPr>
        <p:spPr>
          <a:xfrm>
            <a:off x="1313034"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6A7ADF7D-3C54-01C6-C1D3-8EF62BB5AD97}"/>
              </a:ext>
            </a:extLst>
          </p:cNvPr>
          <p:cNvSpPr>
            <a:spLocks noGrp="1"/>
          </p:cNvSpPr>
          <p:nvPr>
            <p:ph type="body" sz="quarter" idx="18" hasCustomPrompt="1"/>
          </p:nvPr>
        </p:nvSpPr>
        <p:spPr>
          <a:xfrm>
            <a:off x="4899321"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7" name="Text Placeholder 13">
            <a:extLst>
              <a:ext uri="{FF2B5EF4-FFF2-40B4-BE49-F238E27FC236}">
                <a16:creationId xmlns:a16="http://schemas.microsoft.com/office/drawing/2014/main" id="{857D0ECC-7464-268D-35AB-E237E2135BE7}"/>
              </a:ext>
            </a:extLst>
          </p:cNvPr>
          <p:cNvSpPr>
            <a:spLocks noGrp="1"/>
          </p:cNvSpPr>
          <p:nvPr>
            <p:ph type="body" sz="quarter" idx="19"/>
          </p:nvPr>
        </p:nvSpPr>
        <p:spPr>
          <a:xfrm>
            <a:off x="4899321"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203AB0C7-9D48-3EFD-EAF7-D20235CBF99C}"/>
              </a:ext>
            </a:extLst>
          </p:cNvPr>
          <p:cNvSpPr>
            <a:spLocks noGrp="1"/>
          </p:cNvSpPr>
          <p:nvPr>
            <p:ph type="body" sz="quarter" idx="20" hasCustomPrompt="1"/>
          </p:nvPr>
        </p:nvSpPr>
        <p:spPr>
          <a:xfrm>
            <a:off x="8485608" y="5300611"/>
            <a:ext cx="2418871" cy="451926"/>
          </a:xfrm>
        </p:spPr>
        <p:txBody>
          <a:bodyPr anchor="t"/>
          <a:lstStyle>
            <a:lvl1pPr marL="0" indent="0" algn="ctr">
              <a:buNone/>
              <a:defRPr sz="2400" b="1">
                <a:solidFill>
                  <a:schemeClr val="tx2"/>
                </a:solidFill>
              </a:defRPr>
            </a:lvl1pPr>
          </a:lstStyle>
          <a:p>
            <a:pPr lvl="0"/>
            <a:r>
              <a:rPr lang="en-US" dirty="0" err="1"/>
              <a:t>Navn</a:t>
            </a:r>
            <a:r>
              <a:rPr lang="en-US" dirty="0"/>
              <a:t> </a:t>
            </a:r>
            <a:r>
              <a:rPr lang="en-US" dirty="0" err="1"/>
              <a:t>Etternavn</a:t>
            </a:r>
            <a:endParaRPr lang="nb-NO" dirty="0"/>
          </a:p>
        </p:txBody>
      </p:sp>
      <p:sp>
        <p:nvSpPr>
          <p:cNvPr id="19" name="Text Placeholder 13">
            <a:extLst>
              <a:ext uri="{FF2B5EF4-FFF2-40B4-BE49-F238E27FC236}">
                <a16:creationId xmlns:a16="http://schemas.microsoft.com/office/drawing/2014/main" id="{3B3B60C2-F925-ACA7-A496-4F076F86D4E5}"/>
              </a:ext>
            </a:extLst>
          </p:cNvPr>
          <p:cNvSpPr>
            <a:spLocks noGrp="1"/>
          </p:cNvSpPr>
          <p:nvPr>
            <p:ph type="body" sz="quarter" idx="21"/>
          </p:nvPr>
        </p:nvSpPr>
        <p:spPr>
          <a:xfrm>
            <a:off x="8485608" y="5835570"/>
            <a:ext cx="2418871" cy="620784"/>
          </a:xfrm>
        </p:spPr>
        <p:txBody>
          <a:bodyPr anchor="t"/>
          <a:lstStyle>
            <a:lvl1pPr marL="0" indent="0" algn="ctr">
              <a:lnSpc>
                <a:spcPct val="90000"/>
              </a:lnSpc>
              <a:buNone/>
              <a:defRPr sz="19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222503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bilde venstre ">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lvl1pPr>
              <a:defRPr>
                <a:solidFill>
                  <a:srgbClr val="5D6B68"/>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0" y="0"/>
            <a:ext cx="6096000" cy="6858000"/>
          </a:xfrm>
          <a:solidFill>
            <a:schemeClr val="bg1">
              <a:lumMod val="85000"/>
            </a:schemeClr>
          </a:solidFill>
        </p:spPr>
        <p:txBody>
          <a:bodyPr/>
          <a:lstStyle/>
          <a:p>
            <a:r>
              <a:rPr lang="en-US"/>
              <a:t>Click icon to add picture</a:t>
            </a:r>
            <a:endParaRPr lang="nb-NO"/>
          </a:p>
        </p:txBody>
      </p:sp>
      <p:sp>
        <p:nvSpPr>
          <p:cNvPr id="6" name="Text Placeholder 8">
            <a:extLst>
              <a:ext uri="{FF2B5EF4-FFF2-40B4-BE49-F238E27FC236}">
                <a16:creationId xmlns:a16="http://schemas.microsoft.com/office/drawing/2014/main" id="{DDB3C71D-E12B-4FBE-751A-11D8DE870F4F}"/>
              </a:ext>
            </a:extLst>
          </p:cNvPr>
          <p:cNvSpPr>
            <a:spLocks noGrp="1"/>
          </p:cNvSpPr>
          <p:nvPr>
            <p:ph type="body" sz="quarter" idx="15"/>
          </p:nvPr>
        </p:nvSpPr>
        <p:spPr>
          <a:xfrm>
            <a:off x="6844141" y="3128191"/>
            <a:ext cx="4630941" cy="2837655"/>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7" name="Title 1">
            <a:extLst>
              <a:ext uri="{FF2B5EF4-FFF2-40B4-BE49-F238E27FC236}">
                <a16:creationId xmlns:a16="http://schemas.microsoft.com/office/drawing/2014/main" id="{BE0507F1-4AE3-31BD-C5ED-C1627D175552}"/>
              </a:ext>
            </a:extLst>
          </p:cNvPr>
          <p:cNvSpPr>
            <a:spLocks noGrp="1"/>
          </p:cNvSpPr>
          <p:nvPr>
            <p:ph type="title"/>
          </p:nvPr>
        </p:nvSpPr>
        <p:spPr>
          <a:xfrm>
            <a:off x="6844141" y="1498732"/>
            <a:ext cx="4639850" cy="1325563"/>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643180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bilde høyre">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002463-646D-1822-8C89-BDE12005C10C}"/>
              </a:ext>
            </a:extLst>
          </p:cNvPr>
          <p:cNvSpPr>
            <a:spLocks noGrp="1"/>
          </p:cNvSpPr>
          <p:nvPr>
            <p:ph type="sldNum" sz="quarter" idx="12"/>
          </p:nvPr>
        </p:nvSpPr>
        <p:spPr/>
        <p:txBody>
          <a:body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EA970F7-93F7-5848-EBB1-1E01BC390CBA}"/>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10" name="Title 11">
            <a:extLst>
              <a:ext uri="{FF2B5EF4-FFF2-40B4-BE49-F238E27FC236}">
                <a16:creationId xmlns:a16="http://schemas.microsoft.com/office/drawing/2014/main" id="{E4235988-48B0-291D-F426-71BBDFA0E7A2}"/>
              </a:ext>
            </a:extLst>
          </p:cNvPr>
          <p:cNvSpPr>
            <a:spLocks noGrp="1"/>
          </p:cNvSpPr>
          <p:nvPr>
            <p:ph type="title"/>
          </p:nvPr>
        </p:nvSpPr>
        <p:spPr>
          <a:xfrm>
            <a:off x="733411" y="1498732"/>
            <a:ext cx="4649771" cy="1325563"/>
          </a:xfrm>
        </p:spPr>
        <p:txBody>
          <a:bodyPr/>
          <a:lstStyle>
            <a:lvl1pPr>
              <a:defRPr>
                <a:solidFill>
                  <a:schemeClr val="tx2"/>
                </a:solidFill>
              </a:defRPr>
            </a:lvl1pPr>
          </a:lstStyle>
          <a:p>
            <a:r>
              <a:rPr lang="en-US"/>
              <a:t>Click to edit Master title style</a:t>
            </a:r>
            <a:endParaRPr lang="nb-NO" dirty="0"/>
          </a:p>
        </p:txBody>
      </p:sp>
      <p:sp>
        <p:nvSpPr>
          <p:cNvPr id="2" name="Text Placeholder 1">
            <a:extLst>
              <a:ext uri="{FF2B5EF4-FFF2-40B4-BE49-F238E27FC236}">
                <a16:creationId xmlns:a16="http://schemas.microsoft.com/office/drawing/2014/main" id="{A663EEB5-0722-2D13-25D4-843103B72902}"/>
              </a:ext>
            </a:extLst>
          </p:cNvPr>
          <p:cNvSpPr>
            <a:spLocks noGrp="1"/>
          </p:cNvSpPr>
          <p:nvPr>
            <p:ph type="body" sz="quarter" idx="15"/>
          </p:nvPr>
        </p:nvSpPr>
        <p:spPr>
          <a:xfrm>
            <a:off x="733412" y="3128191"/>
            <a:ext cx="4649771"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2575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5C66-CFDA-ACAE-D48F-3C17E76C020B}"/>
              </a:ext>
            </a:extLst>
          </p:cNvPr>
          <p:cNvSpPr>
            <a:spLocks noGrp="1"/>
          </p:cNvSpPr>
          <p:nvPr>
            <p:ph type="title"/>
          </p:nvPr>
        </p:nvSpPr>
        <p:spPr>
          <a:xfrm>
            <a:off x="744776" y="2377138"/>
            <a:ext cx="10739217" cy="1325563"/>
          </a:xfrm>
        </p:spPr>
        <p:txBody>
          <a:bodyPr/>
          <a:lstStyle>
            <a:lvl1pPr>
              <a:defRPr sz="6601">
                <a:solidFill>
                  <a:schemeClr val="bg1"/>
                </a:solidFill>
              </a:defRPr>
            </a:lvl1pPr>
          </a:lstStyle>
          <a:p>
            <a:r>
              <a:rPr lang="en-US"/>
              <a:t>Click to edit Master title style</a:t>
            </a:r>
            <a:endParaRPr lang="nb-NO" dirty="0"/>
          </a:p>
        </p:txBody>
      </p:sp>
      <p:sp>
        <p:nvSpPr>
          <p:cNvPr id="9" name="Text Placeholder 8">
            <a:extLst>
              <a:ext uri="{FF2B5EF4-FFF2-40B4-BE49-F238E27FC236}">
                <a16:creationId xmlns:a16="http://schemas.microsoft.com/office/drawing/2014/main" id="{D07FE2F6-029C-7323-D680-BA7E72BD8492}"/>
              </a:ext>
            </a:extLst>
          </p:cNvPr>
          <p:cNvSpPr>
            <a:spLocks noGrp="1"/>
          </p:cNvSpPr>
          <p:nvPr>
            <p:ph type="body" sz="quarter" idx="13"/>
          </p:nvPr>
        </p:nvSpPr>
        <p:spPr>
          <a:xfrm>
            <a:off x="4035266" y="4684694"/>
            <a:ext cx="7448726" cy="1143132"/>
          </a:xfrm>
        </p:spPr>
        <p:txBody>
          <a:bodyPr/>
          <a:lstStyle>
            <a:lvl1pPr marL="0" indent="0" algn="r">
              <a:buNone/>
              <a:defRPr>
                <a:solidFill>
                  <a:schemeClr val="bg1"/>
                </a:solidFill>
              </a:defRPr>
            </a:lvl1pPr>
          </a:lstStyle>
          <a:p>
            <a:pPr lvl="0"/>
            <a:r>
              <a:rPr lang="en-US"/>
              <a:t>Click to edit Master text styles</a:t>
            </a:r>
          </a:p>
        </p:txBody>
      </p:sp>
      <p:pic>
        <p:nvPicPr>
          <p:cNvPr id="5" name="Graphic 4">
            <a:extLst>
              <a:ext uri="{FF2B5EF4-FFF2-40B4-BE49-F238E27FC236}">
                <a16:creationId xmlns:a16="http://schemas.microsoft.com/office/drawing/2014/main" id="{FC40397A-7D38-2E78-D89B-822CE5652E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429029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m oss">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sp>
        <p:nvSpPr>
          <p:cNvPr id="8" name="Title 11">
            <a:extLst>
              <a:ext uri="{FF2B5EF4-FFF2-40B4-BE49-F238E27FC236}">
                <a16:creationId xmlns:a16="http://schemas.microsoft.com/office/drawing/2014/main" id="{93B368F3-345C-805C-233C-DFC1E348C9E4}"/>
              </a:ext>
            </a:extLst>
          </p:cNvPr>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7F70C5C8-113A-E2B2-0361-E87830970BC5}"/>
              </a:ext>
            </a:extLst>
          </p:cNvPr>
          <p:cNvSpPr>
            <a:spLocks noGrp="1"/>
          </p:cNvSpPr>
          <p:nvPr>
            <p:ph type="body" sz="quarter" idx="15"/>
          </p:nvPr>
        </p:nvSpPr>
        <p:spPr>
          <a:xfrm>
            <a:off x="6844142" y="3128191"/>
            <a:ext cx="4639850"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153984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og stor logo">
    <p:spTree>
      <p:nvGrpSpPr>
        <p:cNvPr id="1" name=""/>
        <p:cNvGrpSpPr/>
        <p:nvPr/>
      </p:nvGrpSpPr>
      <p:grpSpPr>
        <a:xfrm>
          <a:off x="0" y="0"/>
          <a:ext cx="0" cy="0"/>
          <a:chOff x="0" y="0"/>
          <a:chExt cx="0" cy="0"/>
        </a:xfrm>
      </p:grpSpPr>
      <p:sp>
        <p:nvSpPr>
          <p:cNvPr id="2" name="Title 1"/>
          <p:cNvSpPr>
            <a:spLocks noGrp="1"/>
          </p:cNvSpPr>
          <p:nvPr>
            <p:ph type="title"/>
          </p:nvPr>
        </p:nvSpPr>
        <p:spPr>
          <a:xfrm>
            <a:off x="6844142" y="1498732"/>
            <a:ext cx="4639850" cy="2075061"/>
          </a:xfrm>
        </p:spPr>
        <p:txBody>
          <a:bodyPr/>
          <a:lstStyle>
            <a:lvl1pPr>
              <a:lnSpc>
                <a:spcPct val="110000"/>
              </a:lnSpc>
              <a:defRPr>
                <a:solidFill>
                  <a:schemeClr val="tx2"/>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6844143" y="3898683"/>
            <a:ext cx="4639850" cy="1824354"/>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pic>
        <p:nvPicPr>
          <p:cNvPr id="4" name="Graphic 3">
            <a:extLst>
              <a:ext uri="{FF2B5EF4-FFF2-40B4-BE49-F238E27FC236}">
                <a16:creationId xmlns:a16="http://schemas.microsoft.com/office/drawing/2014/main" id="{2927A92F-42FD-4E9A-23B7-651927268D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86619" y="1729656"/>
            <a:ext cx="3741146" cy="3398687"/>
          </a:xfrm>
          <a:prstGeom prst="rect">
            <a:avLst/>
          </a:prstGeom>
        </p:spPr>
      </p:pic>
    </p:spTree>
    <p:extLst>
      <p:ext uri="{BB962C8B-B14F-4D97-AF65-F5344CB8AC3E}">
        <p14:creationId xmlns:p14="http://schemas.microsoft.com/office/powerpoint/2010/main" val="2658886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tekst beige">
    <p:bg>
      <p:bgPr>
        <a:solidFill>
          <a:schemeClr val="accent5"/>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1746911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tel og tekst grønn">
    <p:bg>
      <p:bgPr>
        <a:solidFill>
          <a:schemeClr val="accent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85AFAA"/>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nb-NO" dirty="0"/>
          </a:p>
        </p:txBody>
      </p:sp>
      <p:pic>
        <p:nvPicPr>
          <p:cNvPr id="8" name="Graphic 7">
            <a:extLst>
              <a:ext uri="{FF2B5EF4-FFF2-40B4-BE49-F238E27FC236}">
                <a16:creationId xmlns:a16="http://schemas.microsoft.com/office/drawing/2014/main" id="{DFBDBCF6-5E66-8420-2AEF-90075B9CCB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31984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2EF2663-8D2D-B0B7-079F-FA68877BDE11}"/>
              </a:ext>
            </a:extLst>
          </p:cNvPr>
          <p:cNvSpPr>
            <a:spLocks noGrp="1"/>
          </p:cNvSpPr>
          <p:nvPr>
            <p:ph type="sldNum" sz="quarter" idx="12"/>
          </p:nvPr>
        </p:nvSpPr>
        <p:spPr/>
        <p:txBody>
          <a:bodyPr/>
          <a:lstStyle>
            <a:lvl1pPr>
              <a:defRPr>
                <a:solidFill>
                  <a:srgbClr val="7E7E7E"/>
                </a:solidFill>
              </a:defRPr>
            </a:lvl1pPr>
          </a:lstStyle>
          <a:p>
            <a:fld id="{A0269F28-EAEE-46E9-879B-415EFE472FE5}" type="slidenum">
              <a:rPr lang="nb-NO" smtClean="0"/>
              <a:pPr/>
              <a:t>‹#›</a:t>
            </a:fld>
            <a:endParaRPr lang="nb-NO" dirty="0"/>
          </a:p>
        </p:txBody>
      </p:sp>
    </p:spTree>
    <p:extLst>
      <p:ext uri="{BB962C8B-B14F-4D97-AF65-F5344CB8AC3E}">
        <p14:creationId xmlns:p14="http://schemas.microsoft.com/office/powerpoint/2010/main" val="16227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tat">
    <p:bg>
      <p:bgPr>
        <a:solidFill>
          <a:schemeClr val="lt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C8EAE4-9382-7725-CF08-BC3B57EAC6D8}"/>
              </a:ext>
            </a:extLst>
          </p:cNvPr>
          <p:cNvSpPr/>
          <p:nvPr userDrawn="1"/>
        </p:nvSpPr>
        <p:spPr>
          <a:xfrm>
            <a:off x="0" y="0"/>
            <a:ext cx="6092428" cy="68579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6" name="Slide Number Placeholder 5"/>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9" name="Text Placeholder 8">
            <a:extLst>
              <a:ext uri="{FF2B5EF4-FFF2-40B4-BE49-F238E27FC236}">
                <a16:creationId xmlns:a16="http://schemas.microsoft.com/office/drawing/2014/main" id="{3E42ED2D-6E09-0350-57EC-0518187074CA}"/>
              </a:ext>
            </a:extLst>
          </p:cNvPr>
          <p:cNvSpPr>
            <a:spLocks noGrp="1"/>
          </p:cNvSpPr>
          <p:nvPr>
            <p:ph type="body" sz="quarter" idx="13"/>
          </p:nvPr>
        </p:nvSpPr>
        <p:spPr>
          <a:xfrm>
            <a:off x="7168649" y="3135969"/>
            <a:ext cx="4315343" cy="2587068"/>
          </a:xfrm>
          <a:prstGeom prst="rect">
            <a:avLst/>
          </a:prstGeom>
        </p:spPr>
        <p:txBody>
          <a:bodyPr lIns="0" tIns="0" rIns="0" bIns="0"/>
          <a:lstStyle>
            <a:lvl1pPr marL="0" indent="0" algn="l">
              <a:lnSpc>
                <a:spcPct val="120000"/>
              </a:lnSpc>
              <a:spcBef>
                <a:spcPts val="1000"/>
              </a:spcBef>
              <a:spcAft>
                <a:spcPts val="0"/>
              </a:spcAft>
              <a:buClrTx/>
              <a:buFont typeface="Arial" panose="020B0604020202020204" pitchFamily="34" charset="0"/>
              <a:buNone/>
              <a:defRPr sz="2400" b="0" i="1" u="none" cap="none">
                <a:solidFill>
                  <a:schemeClr val="accent1"/>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1" y="0"/>
            <a:ext cx="6092428" cy="6858000"/>
          </a:xfrm>
          <a:solidFill>
            <a:schemeClr val="bg1">
              <a:lumMod val="85000"/>
            </a:schemeClr>
          </a:solidFill>
        </p:spPr>
        <p:txBody>
          <a:bodyPr/>
          <a:lstStyle/>
          <a:p>
            <a:r>
              <a:rPr lang="en-US"/>
              <a:t>Click icon to add picture</a:t>
            </a:r>
            <a:endParaRPr lang="nb-NO"/>
          </a:p>
        </p:txBody>
      </p:sp>
      <p:pic>
        <p:nvPicPr>
          <p:cNvPr id="7" name="Graphic 6">
            <a:extLst>
              <a:ext uri="{FF2B5EF4-FFF2-40B4-BE49-F238E27FC236}">
                <a16:creationId xmlns:a16="http://schemas.microsoft.com/office/drawing/2014/main" id="{2C9D32E5-BA41-64C2-EF9F-1583B1E732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8649" y="2534874"/>
            <a:ext cx="466633" cy="382373"/>
          </a:xfrm>
          <a:prstGeom prst="rect">
            <a:avLst/>
          </a:prstGeom>
        </p:spPr>
      </p:pic>
    </p:spTree>
    <p:extLst>
      <p:ext uri="{BB962C8B-B14F-4D97-AF65-F5344CB8AC3E}">
        <p14:creationId xmlns:p14="http://schemas.microsoft.com/office/powerpoint/2010/main" val="3401882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lt2"/>
        </a:solidFill>
        <a:effectLst/>
      </p:bgPr>
    </p:bg>
    <p:spTree>
      <p:nvGrpSpPr>
        <p:cNvPr id="1" name=""/>
        <p:cNvGrpSpPr/>
        <p:nvPr/>
      </p:nvGrpSpPr>
      <p:grpSpPr>
        <a:xfrm>
          <a:off x="0" y="0"/>
          <a:ext cx="0" cy="0"/>
          <a:chOff x="0" y="0"/>
          <a:chExt cx="0" cy="0"/>
        </a:xfrm>
      </p:grpSpPr>
      <p:pic>
        <p:nvPicPr>
          <p:cNvPr id="4" name="Picture 3" descr="Graphical user interface&#10;&#10;Description automatically generated with low confidence" hidden="1">
            <a:extLst>
              <a:ext uri="{FF2B5EF4-FFF2-40B4-BE49-F238E27FC236}">
                <a16:creationId xmlns:a16="http://schemas.microsoft.com/office/drawing/2014/main" id="{AB64DE85-1D8D-2D7C-918A-F7477CC32C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2" name="Rectangle 11">
            <a:extLst>
              <a:ext uri="{FF2B5EF4-FFF2-40B4-BE49-F238E27FC236}">
                <a16:creationId xmlns:a16="http://schemas.microsoft.com/office/drawing/2014/main" id="{5FC8EAE4-9382-7725-CF08-BC3B57EAC6D8}"/>
              </a:ext>
            </a:extLst>
          </p:cNvPr>
          <p:cNvSpPr/>
          <p:nvPr userDrawn="1"/>
        </p:nvSpPr>
        <p:spPr>
          <a:xfrm>
            <a:off x="6099572" y="50"/>
            <a:ext cx="6092428" cy="68579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6844142" y="1498732"/>
            <a:ext cx="4639850" cy="1325563"/>
          </a:xfrm>
        </p:spPr>
        <p:txBody>
          <a:bodyPr/>
          <a:lstStyle>
            <a:lvl1pPr>
              <a:defRPr>
                <a:solidFill>
                  <a:schemeClr val="tx2"/>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1" name="Picture Placeholder 10">
            <a:extLst>
              <a:ext uri="{FF2B5EF4-FFF2-40B4-BE49-F238E27FC236}">
                <a16:creationId xmlns:a16="http://schemas.microsoft.com/office/drawing/2014/main" id="{841D1E78-3480-96C6-7699-397330C26056}"/>
              </a:ext>
            </a:extLst>
          </p:cNvPr>
          <p:cNvSpPr>
            <a:spLocks noGrp="1"/>
          </p:cNvSpPr>
          <p:nvPr>
            <p:ph type="pic" sz="quarter" idx="14"/>
          </p:nvPr>
        </p:nvSpPr>
        <p:spPr>
          <a:xfrm>
            <a:off x="732727" y="732716"/>
            <a:ext cx="4623402" cy="5385423"/>
          </a:xfrm>
          <a:solidFill>
            <a:schemeClr val="bg1">
              <a:lumMod val="85000"/>
            </a:schemeClr>
          </a:solidFill>
        </p:spPr>
        <p:txBody>
          <a:bodyPr/>
          <a:lstStyle/>
          <a:p>
            <a:r>
              <a:rPr lang="en-US"/>
              <a:t>Click icon to add picture</a:t>
            </a:r>
            <a:endParaRPr lang="nb-NO"/>
          </a:p>
        </p:txBody>
      </p:sp>
      <p:pic>
        <p:nvPicPr>
          <p:cNvPr id="8" name="Graphic 7">
            <a:extLst>
              <a:ext uri="{FF2B5EF4-FFF2-40B4-BE49-F238E27FC236}">
                <a16:creationId xmlns:a16="http://schemas.microsoft.com/office/drawing/2014/main" id="{4C28FC36-F1B2-BC27-5E99-24F1ECDF26F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6007" cy="333624"/>
          </a:xfrm>
          <a:prstGeom prst="rect">
            <a:avLst/>
          </a:prstGeom>
        </p:spPr>
      </p:pic>
      <p:sp>
        <p:nvSpPr>
          <p:cNvPr id="5" name="Text Placeholder 4">
            <a:extLst>
              <a:ext uri="{FF2B5EF4-FFF2-40B4-BE49-F238E27FC236}">
                <a16:creationId xmlns:a16="http://schemas.microsoft.com/office/drawing/2014/main" id="{071DC7A8-6389-0D50-8DF6-287686DD1965}"/>
              </a:ext>
            </a:extLst>
          </p:cNvPr>
          <p:cNvSpPr>
            <a:spLocks noGrp="1"/>
          </p:cNvSpPr>
          <p:nvPr>
            <p:ph type="body" sz="quarter" idx="15"/>
          </p:nvPr>
        </p:nvSpPr>
        <p:spPr>
          <a:xfrm>
            <a:off x="6844143" y="3135969"/>
            <a:ext cx="4639850" cy="258706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23347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 og tekst">
    <p:bg>
      <p:bgPr>
        <a:solidFill>
          <a:schemeClr val="lt2"/>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733411" y="3128191"/>
            <a:ext cx="10750581" cy="283765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rgbClr val="7B7D7D"/>
                </a:solidFill>
              </a:defRPr>
            </a:lvl1pPr>
          </a:lstStyle>
          <a:p>
            <a:fld id="{A0269F28-EAEE-46E9-879B-415EFE472FE5}" type="slidenum">
              <a:rPr lang="nb-NO" smtClean="0"/>
              <a:pPr/>
              <a:t>‹#›</a:t>
            </a:fld>
            <a:endParaRPr lang="nb-NO" dirty="0"/>
          </a:p>
        </p:txBody>
      </p:sp>
      <p:sp>
        <p:nvSpPr>
          <p:cNvPr id="12" name="Title 11">
            <a:extLst>
              <a:ext uri="{FF2B5EF4-FFF2-40B4-BE49-F238E27FC236}">
                <a16:creationId xmlns:a16="http://schemas.microsoft.com/office/drawing/2014/main" id="{13B4D5DF-3BBF-1472-AB73-3AAE06E09254}"/>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nb-NO" dirty="0"/>
          </a:p>
        </p:txBody>
      </p:sp>
    </p:spTree>
    <p:extLst>
      <p:ext uri="{BB962C8B-B14F-4D97-AF65-F5344CB8AC3E}">
        <p14:creationId xmlns:p14="http://schemas.microsoft.com/office/powerpoint/2010/main" val="2286651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e og tekst med overlay">
    <p:spTree>
      <p:nvGrpSpPr>
        <p:cNvPr id="1" name=""/>
        <p:cNvGrpSpPr/>
        <p:nvPr/>
      </p:nvGrpSpPr>
      <p:grpSpPr>
        <a:xfrm>
          <a:off x="0" y="0"/>
          <a:ext cx="0" cy="0"/>
          <a:chOff x="0" y="0"/>
          <a:chExt cx="0" cy="0"/>
        </a:xfrm>
      </p:grpSpPr>
      <p:pic>
        <p:nvPicPr>
          <p:cNvPr id="8" name="Picture 7" descr="A picture containing text, wolf, mammal&#10;&#10;Description automatically generated" hidden="1">
            <a:extLst>
              <a:ext uri="{FF2B5EF4-FFF2-40B4-BE49-F238E27FC236}">
                <a16:creationId xmlns:a16="http://schemas.microsoft.com/office/drawing/2014/main" id="{83E15840-BF08-5169-5885-BDC87AF34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14" name="Picture Placeholder 13">
            <a:extLst>
              <a:ext uri="{FF2B5EF4-FFF2-40B4-BE49-F238E27FC236}">
                <a16:creationId xmlns:a16="http://schemas.microsoft.com/office/drawing/2014/main" id="{7163B167-0C43-CBB8-8DF7-9C59ECFBAA51}"/>
              </a:ext>
            </a:extLst>
          </p:cNvPr>
          <p:cNvSpPr>
            <a:spLocks noGrp="1"/>
          </p:cNvSpPr>
          <p:nvPr>
            <p:ph type="pic" sz="quarter" idx="14" hasCustomPrompt="1"/>
          </p:nvPr>
        </p:nvSpPr>
        <p:spPr>
          <a:xfrm>
            <a:off x="0" y="0"/>
            <a:ext cx="12192000" cy="6858000"/>
          </a:xfrm>
          <a:solidFill>
            <a:schemeClr val="bg1">
              <a:lumMod val="85000"/>
            </a:schemeClr>
          </a:solidFill>
        </p:spPr>
        <p:txBody>
          <a:bodyPr/>
          <a:lstStyle>
            <a:lvl1pPr marL="0" indent="0">
              <a:buNone/>
              <a:defRPr sz="2400">
                <a:solidFill>
                  <a:schemeClr val="tx1"/>
                </a:solidFill>
              </a:defRPr>
            </a:lvl1pPr>
          </a:lstStyle>
          <a:p>
            <a:r>
              <a:rPr lang="en-US" dirty="0" err="1"/>
              <a:t>Trykk</a:t>
            </a:r>
            <a:r>
              <a:rPr lang="en-US" dirty="0"/>
              <a:t> – Sett inn – </a:t>
            </a:r>
            <a:r>
              <a:rPr lang="en-US" dirty="0" err="1"/>
              <a:t>Bilder</a:t>
            </a:r>
            <a:r>
              <a:rPr lang="en-US" dirty="0"/>
              <a:t> – for å </a:t>
            </a:r>
            <a:r>
              <a:rPr lang="en-US" dirty="0" err="1"/>
              <a:t>endre</a:t>
            </a:r>
            <a:r>
              <a:rPr lang="en-US" dirty="0"/>
              <a:t> </a:t>
            </a:r>
            <a:r>
              <a:rPr lang="en-US" dirty="0" err="1"/>
              <a:t>eller</a:t>
            </a:r>
            <a:r>
              <a:rPr lang="en-US" dirty="0"/>
              <a:t> </a:t>
            </a:r>
            <a:r>
              <a:rPr lang="en-US" dirty="0" err="1"/>
              <a:t>sette</a:t>
            </a:r>
            <a:r>
              <a:rPr lang="en-US" dirty="0"/>
              <a:t> inn </a:t>
            </a:r>
            <a:r>
              <a:rPr lang="en-US" dirty="0" err="1"/>
              <a:t>bilde</a:t>
            </a:r>
            <a:r>
              <a:rPr lang="en-US" dirty="0"/>
              <a:t>. </a:t>
            </a:r>
            <a:endParaRPr lang="nb-NO" dirty="0"/>
          </a:p>
        </p:txBody>
      </p:sp>
      <p:sp>
        <p:nvSpPr>
          <p:cNvPr id="12" name="Text Placeholder 11">
            <a:extLst>
              <a:ext uri="{FF2B5EF4-FFF2-40B4-BE49-F238E27FC236}">
                <a16:creationId xmlns:a16="http://schemas.microsoft.com/office/drawing/2014/main" id="{C80DF2B2-C754-633B-7602-7F2D13A1A498}"/>
              </a:ext>
            </a:extLst>
          </p:cNvPr>
          <p:cNvSpPr>
            <a:spLocks noGrp="1"/>
          </p:cNvSpPr>
          <p:nvPr>
            <p:ph type="body" sz="quarter" idx="13" hasCustomPrompt="1"/>
          </p:nvPr>
        </p:nvSpPr>
        <p:spPr>
          <a:xfrm>
            <a:off x="1" y="100"/>
            <a:ext cx="12191999" cy="68579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US" dirty="0"/>
              <a:t> </a:t>
            </a:r>
            <a:endParaRPr lang="nb-NO" dirty="0"/>
          </a:p>
        </p:txBody>
      </p:sp>
      <p:sp>
        <p:nvSpPr>
          <p:cNvPr id="2" name="Title 1"/>
          <p:cNvSpPr>
            <a:spLocks noGrp="1"/>
          </p:cNvSpPr>
          <p:nvPr>
            <p:ph type="title"/>
          </p:nvPr>
        </p:nvSpPr>
        <p:spPr>
          <a:xfrm>
            <a:off x="5163222" y="1709739"/>
            <a:ext cx="6320771" cy="4196445"/>
          </a:xfrm>
        </p:spPr>
        <p:txBody>
          <a:bodyPr anchor="b"/>
          <a:lstStyle>
            <a:lvl1pPr algn="r">
              <a:lnSpc>
                <a:spcPct val="110000"/>
              </a:lnSpc>
              <a:defRPr sz="3201">
                <a:solidFill>
                  <a:schemeClr val="bg1"/>
                </a:solidFill>
              </a:defRPr>
            </a:lvl1pPr>
          </a:lstStyle>
          <a:p>
            <a:r>
              <a:rPr lang="en-US"/>
              <a:t>Click to edit Master title style</a:t>
            </a:r>
            <a:endParaRPr lang="en-US" dirty="0"/>
          </a:p>
        </p:txBody>
      </p:sp>
      <p:sp>
        <p:nvSpPr>
          <p:cNvPr id="10" name="Slide Number Placeholder 9">
            <a:extLst>
              <a:ext uri="{FF2B5EF4-FFF2-40B4-BE49-F238E27FC236}">
                <a16:creationId xmlns:a16="http://schemas.microsoft.com/office/drawing/2014/main" id="{5DEA12D8-F6CA-D0D2-B8A7-587C84C09EF7}"/>
              </a:ext>
            </a:extLst>
          </p:cNvPr>
          <p:cNvSpPr>
            <a:spLocks noGrp="1"/>
          </p:cNvSpPr>
          <p:nvPr>
            <p:ph type="sldNum" sz="quarter" idx="18"/>
          </p:nvPr>
        </p:nvSpPr>
        <p:spPr/>
        <p:txBody>
          <a:bodyPr/>
          <a:lstStyle>
            <a:lvl1pPr>
              <a:defRPr>
                <a:solidFill>
                  <a:srgbClr val="85B2A7"/>
                </a:solidFill>
              </a:defRPr>
            </a:lvl1pPr>
          </a:lstStyle>
          <a:p>
            <a:fld id="{A0269F28-EAEE-46E9-879B-415EFE472FE5}" type="slidenum">
              <a:rPr lang="nb-NO" smtClean="0"/>
              <a:pPr/>
              <a:t>‹#›</a:t>
            </a:fld>
            <a:endParaRPr lang="nb-NO" dirty="0"/>
          </a:p>
        </p:txBody>
      </p:sp>
      <p:sp>
        <p:nvSpPr>
          <p:cNvPr id="15" name="Text Placeholder 14">
            <a:extLst>
              <a:ext uri="{FF2B5EF4-FFF2-40B4-BE49-F238E27FC236}">
                <a16:creationId xmlns:a16="http://schemas.microsoft.com/office/drawing/2014/main" id="{4DE17350-DC79-F164-43F3-06523C6E8B94}"/>
              </a:ext>
            </a:extLst>
          </p:cNvPr>
          <p:cNvSpPr>
            <a:spLocks noGrp="1"/>
          </p:cNvSpPr>
          <p:nvPr>
            <p:ph type="body" sz="quarter" idx="19" hasCustomPrompt="1"/>
          </p:nvPr>
        </p:nvSpPr>
        <p:spPr>
          <a:xfrm>
            <a:off x="8467985" y="415742"/>
            <a:ext cx="3011138" cy="333624"/>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endParaRPr lang="nb-NO" dirty="0"/>
          </a:p>
        </p:txBody>
      </p:sp>
    </p:spTree>
    <p:extLst>
      <p:ext uri="{BB962C8B-B14F-4D97-AF65-F5344CB8AC3E}">
        <p14:creationId xmlns:p14="http://schemas.microsoft.com/office/powerpoint/2010/main" val="2908944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 tek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2559" y="1498732"/>
            <a:ext cx="9866883" cy="1325563"/>
          </a:xfrm>
        </p:spPr>
        <p:txBody>
          <a:bodyPr/>
          <a:lstStyle>
            <a:lvl1pPr algn="ctr">
              <a:defRPr>
                <a:solidFill>
                  <a:schemeClr val="tx2"/>
                </a:solidFill>
              </a:defRPr>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lvl1pPr>
              <a:defRPr>
                <a:solidFill>
                  <a:srgbClr val="736346"/>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162558"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2" name="Text Placeholder 9">
            <a:extLst>
              <a:ext uri="{FF2B5EF4-FFF2-40B4-BE49-F238E27FC236}">
                <a16:creationId xmlns:a16="http://schemas.microsoft.com/office/drawing/2014/main" id="{D7C9067A-AC9B-AE53-A641-C399424BDE39}"/>
              </a:ext>
            </a:extLst>
          </p:cNvPr>
          <p:cNvSpPr>
            <a:spLocks noGrp="1"/>
          </p:cNvSpPr>
          <p:nvPr>
            <p:ph type="body" sz="quarter" idx="14"/>
          </p:nvPr>
        </p:nvSpPr>
        <p:spPr>
          <a:xfrm>
            <a:off x="473710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3" name="Text Placeholder 9">
            <a:extLst>
              <a:ext uri="{FF2B5EF4-FFF2-40B4-BE49-F238E27FC236}">
                <a16:creationId xmlns:a16="http://schemas.microsoft.com/office/drawing/2014/main" id="{AC3EECD0-FC88-BC7D-3B8A-28C6319119DA}"/>
              </a:ext>
            </a:extLst>
          </p:cNvPr>
          <p:cNvSpPr>
            <a:spLocks noGrp="1"/>
          </p:cNvSpPr>
          <p:nvPr>
            <p:ph type="body" sz="quarter" idx="15"/>
          </p:nvPr>
        </p:nvSpPr>
        <p:spPr>
          <a:xfrm>
            <a:off x="8286242" y="4343903"/>
            <a:ext cx="2743200" cy="1780880"/>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p:nvPr>
        </p:nvSpPr>
        <p:spPr>
          <a:xfrm>
            <a:off x="1162558" y="3162966"/>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6" name="Text Placeholder 14">
            <a:extLst>
              <a:ext uri="{FF2B5EF4-FFF2-40B4-BE49-F238E27FC236}">
                <a16:creationId xmlns:a16="http://schemas.microsoft.com/office/drawing/2014/main" id="{971BA26C-54B8-1107-644F-D6B261F7C6A9}"/>
              </a:ext>
            </a:extLst>
          </p:cNvPr>
          <p:cNvSpPr>
            <a:spLocks noGrp="1"/>
          </p:cNvSpPr>
          <p:nvPr>
            <p:ph type="body" sz="quarter" idx="17"/>
          </p:nvPr>
        </p:nvSpPr>
        <p:spPr>
          <a:xfrm>
            <a:off x="473710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4407294-ACC9-4DE1-127E-FB4DCE2A1891}"/>
              </a:ext>
            </a:extLst>
          </p:cNvPr>
          <p:cNvSpPr>
            <a:spLocks noGrp="1"/>
          </p:cNvSpPr>
          <p:nvPr>
            <p:ph type="body" sz="quarter" idx="18"/>
          </p:nvPr>
        </p:nvSpPr>
        <p:spPr>
          <a:xfrm>
            <a:off x="8286242" y="3141205"/>
            <a:ext cx="2743200" cy="842266"/>
          </a:xfrm>
        </p:spPr>
        <p:txBody>
          <a:bodyPr anchor="b"/>
          <a:lstStyle>
            <a:lvl1pPr marL="0" indent="0" algn="ctr">
              <a:buNone/>
              <a:defRPr sz="2400" b="1">
                <a:solidFill>
                  <a:schemeClr val="tx2"/>
                </a:solidFill>
              </a:defRPr>
            </a:lvl1pPr>
          </a:lstStyle>
          <a:p>
            <a:pPr lvl="0"/>
            <a:r>
              <a:rPr lang="en-US"/>
              <a:t>Click to edit Master text styles</a:t>
            </a:r>
          </a:p>
        </p:txBody>
      </p:sp>
      <p:cxnSp>
        <p:nvCxnSpPr>
          <p:cNvPr id="19" name="Straight Connector 18">
            <a:extLst>
              <a:ext uri="{FF2B5EF4-FFF2-40B4-BE49-F238E27FC236}">
                <a16:creationId xmlns:a16="http://schemas.microsoft.com/office/drawing/2014/main" id="{B2CEB71A-F19B-4D8B-4519-70448C4B08ED}"/>
              </a:ext>
            </a:extLst>
          </p:cNvPr>
          <p:cNvCxnSpPr>
            <a:cxnSpLocks/>
          </p:cNvCxnSpPr>
          <p:nvPr userDrawn="1"/>
        </p:nvCxnSpPr>
        <p:spPr>
          <a:xfrm>
            <a:off x="1859999"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EBC632-BAF5-66E3-75CA-618599D42834}"/>
              </a:ext>
            </a:extLst>
          </p:cNvPr>
          <p:cNvCxnSpPr>
            <a:cxnSpLocks/>
          </p:cNvCxnSpPr>
          <p:nvPr userDrawn="1"/>
        </p:nvCxnSpPr>
        <p:spPr>
          <a:xfrm>
            <a:off x="5427972" y="4173185"/>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36347B2-EB68-4926-5485-9CE79E06B9F1}"/>
              </a:ext>
            </a:extLst>
          </p:cNvPr>
          <p:cNvCxnSpPr>
            <a:cxnSpLocks/>
          </p:cNvCxnSpPr>
          <p:nvPr userDrawn="1"/>
        </p:nvCxnSpPr>
        <p:spPr>
          <a:xfrm>
            <a:off x="9028891" y="4172809"/>
            <a:ext cx="133605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58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bilde høyre">
    <p:bg>
      <p:bgPr>
        <a:solidFill>
          <a:schemeClr val="lt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BB607D9-F910-C1AB-3086-0C9349A26AD9}"/>
              </a:ext>
            </a:extLst>
          </p:cNvPr>
          <p:cNvSpPr>
            <a:spLocks noGrp="1"/>
          </p:cNvSpPr>
          <p:nvPr>
            <p:ph type="pic" sz="quarter" idx="14"/>
          </p:nvPr>
        </p:nvSpPr>
        <p:spPr>
          <a:xfrm>
            <a:off x="6096000" y="0"/>
            <a:ext cx="6096000" cy="6858000"/>
          </a:xfrm>
          <a:solidFill>
            <a:schemeClr val="bg1">
              <a:lumMod val="85000"/>
            </a:schemeClr>
          </a:solidFill>
        </p:spPr>
        <p:txBody>
          <a:bodyPr/>
          <a:lstStyle/>
          <a:p>
            <a:r>
              <a:rPr lang="en-US"/>
              <a:t>Click icon to add picture</a:t>
            </a:r>
            <a:endParaRPr lang="nb-NO"/>
          </a:p>
        </p:txBody>
      </p:sp>
      <p:sp>
        <p:nvSpPr>
          <p:cNvPr id="5" name="Slide Number Placeholder 4"/>
          <p:cNvSpPr>
            <a:spLocks noGrp="1"/>
          </p:cNvSpPr>
          <p:nvPr>
            <p:ph type="sldNum" sz="quarter" idx="12"/>
          </p:nvPr>
        </p:nvSpPr>
        <p:spPr/>
        <p:txBody>
          <a:bodyPr/>
          <a:lstStyle>
            <a:lvl1pPr>
              <a:defRPr>
                <a:solidFill>
                  <a:srgbClr val="AEB0BF"/>
                </a:solidFill>
              </a:defRPr>
            </a:lvl1pPr>
          </a:lstStyle>
          <a:p>
            <a:fld id="{A0269F28-EAEE-46E9-879B-415EFE472FE5}" type="slidenum">
              <a:rPr lang="nb-NO" smtClean="0"/>
              <a:pPr/>
              <a:t>‹#›</a:t>
            </a:fld>
            <a:endParaRPr lang="nb-NO" dirty="0"/>
          </a:p>
        </p:txBody>
      </p:sp>
      <p:sp>
        <p:nvSpPr>
          <p:cNvPr id="10" name="Title 11">
            <a:extLst>
              <a:ext uri="{FF2B5EF4-FFF2-40B4-BE49-F238E27FC236}">
                <a16:creationId xmlns:a16="http://schemas.microsoft.com/office/drawing/2014/main" id="{341FAC3D-6C74-FAA3-D90A-35DAD9ECE0CE}"/>
              </a:ext>
            </a:extLst>
          </p:cNvPr>
          <p:cNvSpPr>
            <a:spLocks noGrp="1"/>
          </p:cNvSpPr>
          <p:nvPr>
            <p:ph type="title"/>
          </p:nvPr>
        </p:nvSpPr>
        <p:spPr>
          <a:xfrm>
            <a:off x="733411" y="1498732"/>
            <a:ext cx="4724203" cy="1325563"/>
          </a:xfrm>
        </p:spPr>
        <p:txBody>
          <a:bodyPr/>
          <a:lstStyle>
            <a:lvl1pPr>
              <a:defRPr>
                <a:solidFill>
                  <a:schemeClr val="tx2"/>
                </a:solidFill>
              </a:defRPr>
            </a:lvl1pPr>
          </a:lstStyle>
          <a:p>
            <a:r>
              <a:rPr lang="en-US"/>
              <a:t>Click to edit Master title style</a:t>
            </a:r>
            <a:endParaRPr lang="nb-NO" dirty="0"/>
          </a:p>
        </p:txBody>
      </p:sp>
      <p:sp>
        <p:nvSpPr>
          <p:cNvPr id="3" name="Text Placeholder 2">
            <a:extLst>
              <a:ext uri="{FF2B5EF4-FFF2-40B4-BE49-F238E27FC236}">
                <a16:creationId xmlns:a16="http://schemas.microsoft.com/office/drawing/2014/main" id="{4C0ABBBC-837C-F589-E2AC-44070D09F3A2}"/>
              </a:ext>
            </a:extLst>
          </p:cNvPr>
          <p:cNvSpPr>
            <a:spLocks noGrp="1"/>
          </p:cNvSpPr>
          <p:nvPr>
            <p:ph type="body" sz="quarter" idx="15"/>
          </p:nvPr>
        </p:nvSpPr>
        <p:spPr>
          <a:xfrm>
            <a:off x="733412" y="3128191"/>
            <a:ext cx="4724203" cy="2837656"/>
          </a:xfrm>
          <a:prstGeom prst="rect">
            <a:avLst/>
          </a:prstGeom>
        </p:spPr>
        <p:txBody>
          <a:bodyPr lIns="0" tIns="0" rIns="0" bIns="0"/>
          <a:lstStyle>
            <a:lvl1pPr marL="228611" indent="-228611" algn="l">
              <a:lnSpc>
                <a:spcPct val="120000"/>
              </a:lnSpc>
              <a:spcBef>
                <a:spcPts val="1000"/>
              </a:spcBef>
              <a:spcAft>
                <a:spcPts val="0"/>
              </a:spcAft>
              <a:buClrTx/>
              <a:buFont typeface="Arial" panose="020B0604020202020204" pitchFamily="34" charset="0"/>
              <a:buChar char="•"/>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chemeClr val="tx2"/>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8888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e tall">
    <p:bg>
      <p:bgPr>
        <a:solidFill>
          <a:schemeClr val="lt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7EA0333-933B-14EA-DF2A-E905EAB952A9}"/>
              </a:ext>
            </a:extLst>
          </p:cNvPr>
          <p:cNvSpPr/>
          <p:nvPr userDrawn="1"/>
        </p:nvSpPr>
        <p:spPr>
          <a:xfrm>
            <a:off x="0" y="6106540"/>
            <a:ext cx="12192000" cy="751361"/>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5" name="Rectangle 4">
            <a:extLst>
              <a:ext uri="{FF2B5EF4-FFF2-40B4-BE49-F238E27FC236}">
                <a16:creationId xmlns:a16="http://schemas.microsoft.com/office/drawing/2014/main" id="{3183ECC0-A764-428F-C87D-F8A1576FB866}"/>
              </a:ext>
            </a:extLst>
          </p:cNvPr>
          <p:cNvSpPr/>
          <p:nvPr userDrawn="1"/>
        </p:nvSpPr>
        <p:spPr>
          <a:xfrm>
            <a:off x="0" y="0"/>
            <a:ext cx="12192000" cy="1046463"/>
          </a:xfrm>
          <a:prstGeom prst="rect">
            <a:avLst/>
          </a:prstGeom>
          <a:solidFill>
            <a:srgbClr val="11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4" name="Picture 3" descr="Graphical user interface, text, application&#10;&#10;Description automatically generated" hidden="1">
            <a:extLst>
              <a:ext uri="{FF2B5EF4-FFF2-40B4-BE49-F238E27FC236}">
                <a16:creationId xmlns:a16="http://schemas.microsoft.com/office/drawing/2014/main" id="{4BF8EBB4-FEF9-ABA1-513F-330C101AE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
            <a:ext cx="12192000" cy="6857900"/>
          </a:xfrm>
          <a:prstGeom prst="rect">
            <a:avLst/>
          </a:prstGeom>
        </p:spPr>
      </p:pic>
      <p:sp>
        <p:nvSpPr>
          <p:cNvPr id="7" name="Slide Number Placeholder 6"/>
          <p:cNvSpPr>
            <a:spLocks noGrp="1"/>
          </p:cNvSpPr>
          <p:nvPr>
            <p:ph type="sldNum" sz="quarter" idx="12"/>
          </p:nvPr>
        </p:nvSpPr>
        <p:spPr/>
        <p:txBody>
          <a:bodyPr/>
          <a:lstStyle>
            <a:lvl1pPr>
              <a:defRPr>
                <a:solidFill>
                  <a:srgbClr val="7BA19D"/>
                </a:solidFill>
              </a:defRPr>
            </a:lvl1pPr>
          </a:lstStyle>
          <a:p>
            <a:fld id="{A0269F28-EAEE-46E9-879B-415EFE472FE5}" type="slidenum">
              <a:rPr lang="nb-NO" smtClean="0"/>
              <a:pPr/>
              <a:t>‹#›</a:t>
            </a:fld>
            <a:endParaRPr lang="nb-NO" dirty="0"/>
          </a:p>
        </p:txBody>
      </p:sp>
      <p:sp>
        <p:nvSpPr>
          <p:cNvPr id="10" name="Text Placeholder 9">
            <a:extLst>
              <a:ext uri="{FF2B5EF4-FFF2-40B4-BE49-F238E27FC236}">
                <a16:creationId xmlns:a16="http://schemas.microsoft.com/office/drawing/2014/main" id="{1D6E645E-9024-4855-C18E-9CF0978C80C4}"/>
              </a:ext>
            </a:extLst>
          </p:cNvPr>
          <p:cNvSpPr>
            <a:spLocks noGrp="1"/>
          </p:cNvSpPr>
          <p:nvPr>
            <p:ph type="body" sz="quarter" idx="13"/>
          </p:nvPr>
        </p:nvSpPr>
        <p:spPr>
          <a:xfrm>
            <a:off x="1501816"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15" name="Text Placeholder 14">
            <a:extLst>
              <a:ext uri="{FF2B5EF4-FFF2-40B4-BE49-F238E27FC236}">
                <a16:creationId xmlns:a16="http://schemas.microsoft.com/office/drawing/2014/main" id="{63A52789-A5A2-4035-4608-6E6E496B95ED}"/>
              </a:ext>
            </a:extLst>
          </p:cNvPr>
          <p:cNvSpPr>
            <a:spLocks noGrp="1"/>
          </p:cNvSpPr>
          <p:nvPr>
            <p:ph type="body" sz="quarter" idx="16" hasCustomPrompt="1"/>
          </p:nvPr>
        </p:nvSpPr>
        <p:spPr>
          <a:xfrm>
            <a:off x="1501816"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18" name="Text Placeholder 9">
            <a:extLst>
              <a:ext uri="{FF2B5EF4-FFF2-40B4-BE49-F238E27FC236}">
                <a16:creationId xmlns:a16="http://schemas.microsoft.com/office/drawing/2014/main" id="{76121A17-F167-F4A9-64A7-A4FF2774FB90}"/>
              </a:ext>
            </a:extLst>
          </p:cNvPr>
          <p:cNvSpPr>
            <a:spLocks noGrp="1"/>
          </p:cNvSpPr>
          <p:nvPr>
            <p:ph type="body" sz="quarter" idx="17"/>
          </p:nvPr>
        </p:nvSpPr>
        <p:spPr>
          <a:xfrm>
            <a:off x="6926140" y="4680987"/>
            <a:ext cx="4103301" cy="1130551"/>
          </a:xfrm>
          <a:prstGeom prst="rect">
            <a:avLst/>
          </a:prstGeom>
        </p:spPr>
        <p:txBody>
          <a:bodyPr lIns="0" tIns="0" rIns="0" bIns="0"/>
          <a:lstStyle>
            <a:lvl1pPr marL="0" indent="0" algn="ctr">
              <a:lnSpc>
                <a:spcPct val="120000"/>
              </a:lnSpc>
              <a:spcBef>
                <a:spcPts val="1000"/>
              </a:spcBef>
              <a:spcAft>
                <a:spcPts val="0"/>
              </a:spcAft>
              <a:buClrTx/>
              <a:buFont typeface="Arial" panose="020B0604020202020204" pitchFamily="34" charset="0"/>
              <a:buNone/>
              <a:defRPr sz="1900" b="0" i="0" u="none" cap="none">
                <a:solidFill>
                  <a:schemeClr val="tx2"/>
                </a:solidFill>
                <a:latin typeface="+mn-lt"/>
              </a:defRPr>
            </a:lvl1pPr>
            <a:lvl2pPr marL="685834" indent="-228611" algn="l">
              <a:lnSpc>
                <a:spcPct val="120000"/>
              </a:lnSpc>
              <a:spcBef>
                <a:spcPts val="150"/>
              </a:spcBef>
              <a:spcAft>
                <a:spcPts val="0"/>
              </a:spcAft>
              <a:buClrTx/>
              <a:buFont typeface="Arial" panose="020B0604020202020204" pitchFamily="34" charset="0"/>
              <a:buChar char="•"/>
              <a:defRPr sz="1900" b="0" i="0" u="none" cap="none">
                <a:solidFill>
                  <a:srgbClr val="000000"/>
                </a:solidFill>
                <a:latin typeface="+mn-lt"/>
              </a:defRPr>
            </a:lvl2pPr>
            <a:lvl3pPr marL="1143057"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3pPr>
            <a:lvl4pPr marL="1600280"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4pPr>
            <a:lvl5pPr marL="2057503" indent="-228611" algn="l">
              <a:lnSpc>
                <a:spcPct val="120000"/>
              </a:lnSpc>
              <a:spcBef>
                <a:spcPts val="500"/>
              </a:spcBef>
              <a:spcAft>
                <a:spcPts val="0"/>
              </a:spcAft>
              <a:buClrTx/>
              <a:buFont typeface="Arial" panose="020B0604020202020204" pitchFamily="34" charset="0"/>
              <a:buChar char="•"/>
              <a:defRPr sz="1900" b="0" i="0" u="none" cap="none">
                <a:solidFill>
                  <a:srgbClr val="000000"/>
                </a:solidFill>
                <a:latin typeface="+mn-lt"/>
              </a:defRPr>
            </a:lvl5pPr>
          </a:lstStyle>
          <a:p>
            <a:pPr lvl="0"/>
            <a:r>
              <a:rPr lang="en-US"/>
              <a:t>Click to edit Master text styles</a:t>
            </a:r>
          </a:p>
        </p:txBody>
      </p:sp>
      <p:sp>
        <p:nvSpPr>
          <p:cNvPr id="20" name="Text Placeholder 14">
            <a:extLst>
              <a:ext uri="{FF2B5EF4-FFF2-40B4-BE49-F238E27FC236}">
                <a16:creationId xmlns:a16="http://schemas.microsoft.com/office/drawing/2014/main" id="{FAE1DF8D-6AB8-ADAC-A947-E34877186A67}"/>
              </a:ext>
            </a:extLst>
          </p:cNvPr>
          <p:cNvSpPr>
            <a:spLocks noGrp="1"/>
          </p:cNvSpPr>
          <p:nvPr>
            <p:ph type="body" sz="quarter" idx="18" hasCustomPrompt="1"/>
          </p:nvPr>
        </p:nvSpPr>
        <p:spPr>
          <a:xfrm>
            <a:off x="6926140" y="2478016"/>
            <a:ext cx="4103301" cy="2127706"/>
          </a:xfrm>
        </p:spPr>
        <p:txBody>
          <a:bodyPr anchor="b"/>
          <a:lstStyle>
            <a:lvl1pPr marL="0" indent="0" algn="ctr">
              <a:buNone/>
              <a:defRPr sz="12402" b="1">
                <a:solidFill>
                  <a:schemeClr val="tx2"/>
                </a:solidFill>
              </a:defRPr>
            </a:lvl1pPr>
          </a:lstStyle>
          <a:p>
            <a:pPr lvl="0"/>
            <a:r>
              <a:rPr lang="en-US" dirty="0"/>
              <a:t>00</a:t>
            </a:r>
            <a:endParaRPr lang="nb-NO" dirty="0"/>
          </a:p>
        </p:txBody>
      </p:sp>
      <p:sp>
        <p:nvSpPr>
          <p:cNvPr id="25" name="Title 1">
            <a:extLst>
              <a:ext uri="{FF2B5EF4-FFF2-40B4-BE49-F238E27FC236}">
                <a16:creationId xmlns:a16="http://schemas.microsoft.com/office/drawing/2014/main" id="{DA47F2A9-BC69-3953-6265-7D9AD03C56C7}"/>
              </a:ext>
            </a:extLst>
          </p:cNvPr>
          <p:cNvSpPr>
            <a:spLocks noGrp="1"/>
          </p:cNvSpPr>
          <p:nvPr>
            <p:ph type="title"/>
          </p:nvPr>
        </p:nvSpPr>
        <p:spPr>
          <a:xfrm>
            <a:off x="733521" y="1276498"/>
            <a:ext cx="10750471" cy="780902"/>
          </a:xfrm>
        </p:spPr>
        <p:txBody>
          <a:bodyPr anchor="b"/>
          <a:lstStyle>
            <a:lvl1pPr algn="ctr">
              <a:defRPr sz="3200">
                <a:solidFill>
                  <a:schemeClr val="tx2"/>
                </a:solidFill>
              </a:defRPr>
            </a:lvl1pPr>
          </a:lstStyle>
          <a:p>
            <a:r>
              <a:rPr lang="en-US"/>
              <a:t>Click to edit Master title style</a:t>
            </a:r>
            <a:endParaRPr lang="en-US" dirty="0"/>
          </a:p>
        </p:txBody>
      </p:sp>
      <p:pic>
        <p:nvPicPr>
          <p:cNvPr id="12" name="Graphic 11">
            <a:extLst>
              <a:ext uri="{FF2B5EF4-FFF2-40B4-BE49-F238E27FC236}">
                <a16:creationId xmlns:a16="http://schemas.microsoft.com/office/drawing/2014/main" id="{761BB594-4165-7A89-7021-AC989445747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7984" y="415742"/>
            <a:ext cx="3011138" cy="333624"/>
          </a:xfrm>
          <a:prstGeom prst="rect">
            <a:avLst/>
          </a:prstGeom>
        </p:spPr>
      </p:pic>
    </p:spTree>
    <p:extLst>
      <p:ext uri="{BB962C8B-B14F-4D97-AF65-F5344CB8AC3E}">
        <p14:creationId xmlns:p14="http://schemas.microsoft.com/office/powerpoint/2010/main" val="182527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3411" y="1498732"/>
            <a:ext cx="10750581" cy="1325563"/>
          </a:xfrm>
          <a:prstGeom prst="rect">
            <a:avLst/>
          </a:prstGeom>
        </p:spPr>
        <p:txBody>
          <a:bodyPr vert="horz" lIns="0" tIns="0" rIns="0" bIns="0" rtlCol="0" anchor="b">
            <a:noAutofit/>
          </a:bodyPr>
          <a:lstStyle/>
          <a:p>
            <a:r>
              <a:rPr lang="nb-NO" noProof="0"/>
              <a:t>Tittel </a:t>
            </a:r>
          </a:p>
        </p:txBody>
      </p:sp>
      <p:sp>
        <p:nvSpPr>
          <p:cNvPr id="3" name="Text Placeholder 2"/>
          <p:cNvSpPr>
            <a:spLocks noGrp="1"/>
          </p:cNvSpPr>
          <p:nvPr>
            <p:ph type="body" idx="1"/>
          </p:nvPr>
        </p:nvSpPr>
        <p:spPr>
          <a:xfrm>
            <a:off x="733411" y="3135969"/>
            <a:ext cx="10750581" cy="2587068"/>
          </a:xfrm>
          <a:prstGeom prst="rect">
            <a:avLst/>
          </a:prstGeom>
        </p:spPr>
        <p:txBody>
          <a:bodyPr vert="horz" lIns="0" tIns="0" rIns="0" bIns="0" rtlCol="0">
            <a:noAutofit/>
          </a:bodyPr>
          <a:lstStyle/>
          <a:p>
            <a:pPr lvl="0"/>
            <a:r>
              <a:rPr lang="nb-NO" noProof="0"/>
              <a:t>SClick to edit Master text styles</a:t>
            </a:r>
          </a:p>
          <a:p>
            <a:pPr lvl="1"/>
            <a:r>
              <a:rPr lang="nb-NO" noProof="0"/>
              <a:t>lSecond level</a:t>
            </a:r>
          </a:p>
          <a:p>
            <a:pPr lvl="2"/>
            <a:r>
              <a:rPr lang="nb-NO" noProof="0"/>
              <a:t>Third level</a:t>
            </a:r>
          </a:p>
          <a:p>
            <a:pPr lvl="3"/>
            <a:r>
              <a:rPr lang="nb-NO" noProof="0"/>
              <a:t>Fourth level</a:t>
            </a:r>
          </a:p>
          <a:p>
            <a:pPr lvl="4"/>
            <a:r>
              <a:rPr lang="nb-NO" noProof="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b-NO" noProof="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noProof="0"/>
          </a:p>
        </p:txBody>
      </p:sp>
      <p:sp>
        <p:nvSpPr>
          <p:cNvPr id="6" name="Slide Number Placeholder 5"/>
          <p:cNvSpPr>
            <a:spLocks noGrp="1"/>
          </p:cNvSpPr>
          <p:nvPr>
            <p:ph type="sldNum" sz="quarter" idx="4"/>
          </p:nvPr>
        </p:nvSpPr>
        <p:spPr>
          <a:xfrm>
            <a:off x="10738224" y="6356350"/>
            <a:ext cx="745768" cy="238111"/>
          </a:xfrm>
          <a:prstGeom prst="rect">
            <a:avLst/>
          </a:prstGeom>
        </p:spPr>
        <p:txBody>
          <a:bodyPr vert="horz" lIns="0" tIns="0" rIns="0" bIns="0" rtlCol="0" anchor="b"/>
          <a:lstStyle>
            <a:lvl1pPr algn="r">
              <a:defRPr sz="1200" b="1">
                <a:solidFill>
                  <a:srgbClr val="666465"/>
                </a:solidFill>
              </a:defRPr>
            </a:lvl1pPr>
          </a:lstStyle>
          <a:p>
            <a:fld id="{A0269F28-EAEE-46E9-879B-415EFE472FE5}" type="slidenum">
              <a:rPr lang="nb-NO" smtClean="0"/>
              <a:pPr/>
              <a:t>‹#›</a:t>
            </a:fld>
            <a:endParaRPr lang="nb-NO" dirty="0"/>
          </a:p>
        </p:txBody>
      </p:sp>
      <p:pic>
        <p:nvPicPr>
          <p:cNvPr id="10" name="Graphic 9">
            <a:extLst>
              <a:ext uri="{FF2B5EF4-FFF2-40B4-BE49-F238E27FC236}">
                <a16:creationId xmlns:a16="http://schemas.microsoft.com/office/drawing/2014/main" id="{AAECD0F2-DCB6-A13D-603E-07837D50A27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67984" y="415742"/>
            <a:ext cx="3016007" cy="333624"/>
          </a:xfrm>
          <a:prstGeom prst="rect">
            <a:avLst/>
          </a:prstGeom>
        </p:spPr>
      </p:pic>
    </p:spTree>
    <p:extLst>
      <p:ext uri="{BB962C8B-B14F-4D97-AF65-F5344CB8AC3E}">
        <p14:creationId xmlns:p14="http://schemas.microsoft.com/office/powerpoint/2010/main" val="3965411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Lst>
  <p:hf hdr="0"/>
  <p:txStyles>
    <p:title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p:titleStyle>
    <p:body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1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8" Type="http://schemas.openxmlformats.org/officeDocument/2006/relationships/hyperlink" Target="http://www.fjordsoksmalet.no/" TargetMode="External"/><Relationship Id="rId13" Type="http://schemas.openxmlformats.org/officeDocument/2006/relationships/image" Target="../media/image67.jpeg"/><Relationship Id="rId3" Type="http://schemas.openxmlformats.org/officeDocument/2006/relationships/hyperlink" Target="mailto:jfk@naturvernforbundet.no" TargetMode="External"/><Relationship Id="rId7" Type="http://schemas.openxmlformats.org/officeDocument/2006/relationships/hyperlink" Target="mailto:sigridl@nu.no" TargetMode="External"/><Relationship Id="rId12"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hyperlink" Target="mailto:tbc@naturvernforbundet.no" TargetMode="External"/><Relationship Id="rId11" Type="http://schemas.openxmlformats.org/officeDocument/2006/relationships/image" Target="../media/image65.jpeg"/><Relationship Id="rId5" Type="http://schemas.openxmlformats.org/officeDocument/2006/relationships/hyperlink" Target="mailto:cw@naturvernforbundet.no" TargetMode="External"/><Relationship Id="rId10" Type="http://schemas.openxmlformats.org/officeDocument/2006/relationships/image" Target="../media/image64.jpeg"/><Relationship Id="rId4" Type="http://schemas.openxmlformats.org/officeDocument/2006/relationships/hyperlink" Target="mailto:ab@naturvernforbundet.no" TargetMode="External"/><Relationship Id="rId9" Type="http://schemas.openxmlformats.org/officeDocument/2006/relationships/image" Target="../media/image63.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eg"/><Relationship Id="rId9" Type="http://schemas.openxmlformats.org/officeDocument/2006/relationships/image" Target="../media/image44.jp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1</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4968338"/>
            <a:ext cx="5107435" cy="1362960"/>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sz="2400" dirty="0">
                <a:solidFill>
                  <a:schemeClr val="bg2"/>
                </a:solidFill>
                <a:latin typeface="Larken ExtraBold" panose="00000900000000000000" pitchFamily="50" charset="0"/>
              </a:rPr>
              <a:t>La fjordene leve!</a:t>
            </a:r>
          </a:p>
          <a:p>
            <a:r>
              <a:rPr lang="nb-NO" dirty="0">
                <a:solidFill>
                  <a:schemeClr val="bg2"/>
                </a:solidFill>
                <a:latin typeface="Larken ExtraBold" panose="00000900000000000000" pitchFamily="50" charset="0"/>
              </a:rPr>
              <a:t>Fjordsøksmålet</a:t>
            </a:r>
          </a:p>
          <a:p>
            <a:r>
              <a:rPr lang="nb-NO" sz="2400" dirty="0">
                <a:solidFill>
                  <a:schemeClr val="bg2"/>
                </a:solidFill>
                <a:latin typeface="Larken ExtraBold" panose="00000900000000000000" pitchFamily="50" charset="0"/>
              </a:rPr>
              <a:t>Vi skal redde Førdefjorden </a:t>
            </a:r>
            <a:br>
              <a:rPr lang="nb-NO" dirty="0">
                <a:solidFill>
                  <a:schemeClr val="bg2"/>
                </a:solidFill>
                <a:latin typeface="Larken ExtraBold" panose="00000900000000000000" pitchFamily="50" charset="0"/>
              </a:rPr>
            </a:br>
            <a:endParaRPr lang="nb-NO" sz="3600" dirty="0">
              <a:solidFill>
                <a:schemeClr val="bg2"/>
              </a:solidFill>
              <a:latin typeface="Larken ExtraBold" panose="00000900000000000000" pitchFamily="50" charset="0"/>
            </a:endParaRPr>
          </a:p>
        </p:txBody>
      </p:sp>
      <p:pic>
        <p:nvPicPr>
          <p:cNvPr id="11" name="Bilde 10">
            <a:extLst>
              <a:ext uri="{FF2B5EF4-FFF2-40B4-BE49-F238E27FC236}">
                <a16:creationId xmlns:a16="http://schemas.microsoft.com/office/drawing/2014/main" id="{AF08913B-BDD4-CCD0-F16D-65D3C48EE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2" name="Bilde 11" descr="Et bilde som inneholder tekst, clip art&#10;&#10;Automatisk generert beskrivelse">
            <a:extLst>
              <a:ext uri="{FF2B5EF4-FFF2-40B4-BE49-F238E27FC236}">
                <a16:creationId xmlns:a16="http://schemas.microsoft.com/office/drawing/2014/main" id="{442133F2-B584-6D24-E99F-7D698830C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241497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38495A3-357D-3034-6647-2D6077021685}"/>
              </a:ext>
            </a:extLst>
          </p:cNvPr>
          <p:cNvSpPr>
            <a:spLocks noGrp="1"/>
          </p:cNvSpPr>
          <p:nvPr>
            <p:ph type="sldNum" sz="quarter" idx="12"/>
          </p:nvPr>
        </p:nvSpPr>
        <p:spPr/>
        <p:txBody>
          <a:bodyPr/>
          <a:lstStyle/>
          <a:p>
            <a:fld id="{A0269F28-EAEE-46E9-879B-415EFE472FE5}" type="slidenum">
              <a:rPr lang="nb-NO" smtClean="0"/>
              <a:pPr/>
              <a:t>10</a:t>
            </a:fld>
            <a:endParaRPr lang="nb-NO" dirty="0"/>
          </a:p>
        </p:txBody>
      </p:sp>
      <p:sp>
        <p:nvSpPr>
          <p:cNvPr id="4" name="Plassholder for tekst 3">
            <a:extLst>
              <a:ext uri="{FF2B5EF4-FFF2-40B4-BE49-F238E27FC236}">
                <a16:creationId xmlns:a16="http://schemas.microsoft.com/office/drawing/2014/main" id="{0539C0FA-D788-8336-3BA6-59473E88E1EF}"/>
              </a:ext>
            </a:extLst>
          </p:cNvPr>
          <p:cNvSpPr>
            <a:spLocks noGrp="1"/>
          </p:cNvSpPr>
          <p:nvPr>
            <p:ph type="body" sz="quarter" idx="15"/>
          </p:nvPr>
        </p:nvSpPr>
        <p:spPr>
          <a:xfrm>
            <a:off x="6844141" y="2600587"/>
            <a:ext cx="4630941" cy="3365260"/>
          </a:xfrm>
        </p:spPr>
        <p:txBody>
          <a:bodyPr/>
          <a:lstStyle/>
          <a:p>
            <a:r>
              <a:rPr lang="nb-NO" dirty="0">
                <a:latin typeface="Merriweather" panose="00000500000000000000" pitchFamily="2" charset="0"/>
              </a:rPr>
              <a:t>Tre </a:t>
            </a:r>
            <a:r>
              <a:rPr lang="nb-NO" dirty="0" err="1">
                <a:latin typeface="Merriweather" panose="00000500000000000000" pitchFamily="2" charset="0"/>
              </a:rPr>
              <a:t>hovedinnsigelser</a:t>
            </a:r>
            <a:r>
              <a:rPr lang="nb-NO" dirty="0">
                <a:latin typeface="Merriweather" panose="00000500000000000000" pitchFamily="2" charset="0"/>
              </a:rPr>
              <a:t>:</a:t>
            </a:r>
          </a:p>
          <a:p>
            <a:pPr marL="457200" indent="-457200">
              <a:buAutoNum type="arabicPeriod"/>
            </a:pPr>
            <a:r>
              <a:rPr lang="nb-NO" dirty="0">
                <a:latin typeface="Merriweather" panose="00000500000000000000" pitchFamily="2" charset="0"/>
              </a:rPr>
              <a:t>Tillatelsene bygger på en uriktig forståelse av EØS-rettslige miljøkrav</a:t>
            </a:r>
          </a:p>
          <a:p>
            <a:pPr marL="457200" indent="-457200">
              <a:buAutoNum type="arabicPeriod"/>
            </a:pPr>
            <a:r>
              <a:rPr lang="nb-NO" dirty="0">
                <a:latin typeface="Merriweather" panose="00000500000000000000" pitchFamily="2" charset="0"/>
              </a:rPr>
              <a:t>Det finnes et bedre alternativ som forvaltningen var forpliktet til å utrede og vurdere</a:t>
            </a:r>
          </a:p>
          <a:p>
            <a:pPr marL="457200" indent="-457200">
              <a:buAutoNum type="arabicPeriod"/>
            </a:pPr>
            <a:r>
              <a:rPr lang="nb-NO" dirty="0">
                <a:latin typeface="Merriweather" panose="00000500000000000000" pitchFamily="2" charset="0"/>
              </a:rPr>
              <a:t>Miljøkonsekvensene vil bli mer alvorlige enn det som er forutsatt i tillatelsene</a:t>
            </a:r>
          </a:p>
        </p:txBody>
      </p:sp>
      <p:sp>
        <p:nvSpPr>
          <p:cNvPr id="5" name="Tittel 4">
            <a:extLst>
              <a:ext uri="{FF2B5EF4-FFF2-40B4-BE49-F238E27FC236}">
                <a16:creationId xmlns:a16="http://schemas.microsoft.com/office/drawing/2014/main" id="{06901811-82FF-9172-9BB2-6CD53DE49BD2}"/>
              </a:ext>
            </a:extLst>
          </p:cNvPr>
          <p:cNvSpPr>
            <a:spLocks noGrp="1"/>
          </p:cNvSpPr>
          <p:nvPr>
            <p:ph type="title"/>
          </p:nvPr>
        </p:nvSpPr>
        <p:spPr>
          <a:xfrm>
            <a:off x="6844141" y="892154"/>
            <a:ext cx="4798130" cy="1347708"/>
          </a:xfrm>
        </p:spPr>
        <p:txBody>
          <a:bodyPr/>
          <a:lstStyle/>
          <a:p>
            <a:r>
              <a:rPr lang="nb-NO" dirty="0">
                <a:latin typeface="Larken ExtraBold" panose="00000900000000000000" pitchFamily="50" charset="0"/>
              </a:rPr>
              <a:t>Stevnet staten </a:t>
            </a:r>
            <a:br>
              <a:rPr lang="nb-NO" dirty="0">
                <a:latin typeface="Larken ExtraBold" panose="00000900000000000000" pitchFamily="50" charset="0"/>
              </a:rPr>
            </a:br>
            <a:r>
              <a:rPr lang="nb-NO" dirty="0">
                <a:latin typeface="Larken ExtraBold" panose="00000900000000000000" pitchFamily="50" charset="0"/>
              </a:rPr>
              <a:t>14. november 2022</a:t>
            </a:r>
          </a:p>
        </p:txBody>
      </p:sp>
      <p:pic>
        <p:nvPicPr>
          <p:cNvPr id="6" name="Picture 3">
            <a:extLst>
              <a:ext uri="{FF2B5EF4-FFF2-40B4-BE49-F238E27FC236}">
                <a16:creationId xmlns:a16="http://schemas.microsoft.com/office/drawing/2014/main" id="{E254781A-5E09-475C-DF55-0937D5C07C6A}"/>
              </a:ext>
            </a:extLst>
          </p:cNvPr>
          <p:cNvPicPr>
            <a:picLocks noGrp="1" noChangeAspect="1"/>
          </p:cNvPicPr>
          <p:nvPr>
            <p:ph type="pic" sz="quarter" idx="14"/>
          </p:nvPr>
        </p:nvPicPr>
        <p:blipFill rotWithShape="1">
          <a:blip r:embed="rId3"/>
          <a:srcRect t="10490"/>
          <a:stretch/>
        </p:blipFill>
        <p:spPr>
          <a:xfrm>
            <a:off x="0" y="0"/>
            <a:ext cx="6096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9581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FBE344B-D756-A675-18D7-391A9949AF33}"/>
              </a:ext>
            </a:extLst>
          </p:cNvPr>
          <p:cNvSpPr>
            <a:spLocks noGrp="1"/>
          </p:cNvSpPr>
          <p:nvPr>
            <p:ph type="sldNum" sz="quarter" idx="12"/>
          </p:nvPr>
        </p:nvSpPr>
        <p:spPr/>
        <p:txBody>
          <a:bodyPr/>
          <a:lstStyle/>
          <a:p>
            <a:fld id="{A0269F28-EAEE-46E9-879B-415EFE472FE5}" type="slidenum">
              <a:rPr lang="nb-NO" smtClean="0"/>
              <a:pPr/>
              <a:t>11</a:t>
            </a:fld>
            <a:endParaRPr lang="nb-NO" dirty="0"/>
          </a:p>
        </p:txBody>
      </p:sp>
      <p:sp>
        <p:nvSpPr>
          <p:cNvPr id="4" name="Plassholder for tekst 3">
            <a:extLst>
              <a:ext uri="{FF2B5EF4-FFF2-40B4-BE49-F238E27FC236}">
                <a16:creationId xmlns:a16="http://schemas.microsoft.com/office/drawing/2014/main" id="{35F230EA-5EEE-DF9A-ABCE-1E2395B36FD3}"/>
              </a:ext>
            </a:extLst>
          </p:cNvPr>
          <p:cNvSpPr>
            <a:spLocks noGrp="1"/>
          </p:cNvSpPr>
          <p:nvPr>
            <p:ph type="body" sz="quarter" idx="15"/>
          </p:nvPr>
        </p:nvSpPr>
        <p:spPr/>
        <p:txBody>
          <a:bodyPr/>
          <a:lstStyle/>
          <a:p>
            <a:r>
              <a:rPr lang="nb-NO" dirty="0">
                <a:latin typeface="Merriweather" panose="00000500000000000000" pitchFamily="2" charset="0"/>
              </a:rPr>
              <a:t>Fjordsøksmålet ble behandlet i Oslo tingrett 18. september til 4. oktober 2023.</a:t>
            </a:r>
          </a:p>
          <a:p>
            <a:r>
              <a:rPr lang="nb-NO" b="0" i="0" dirty="0">
                <a:solidFill>
                  <a:srgbClr val="17191A"/>
                </a:solidFill>
                <a:effectLst/>
                <a:latin typeface="Merriweather" panose="00000500000000000000" pitchFamily="2" charset="0"/>
              </a:rPr>
              <a:t>Dommen fra Oslo tingrett falt 10. januar 2024. Staten ble frifunnet og miljøorganisasjonene ble idømt å betale 1,4 millioner kroner av statens sakskostnader.</a:t>
            </a:r>
          </a:p>
          <a:p>
            <a:r>
              <a:rPr lang="nb-NO" dirty="0"/>
              <a:t> </a:t>
            </a:r>
          </a:p>
        </p:txBody>
      </p:sp>
      <p:sp>
        <p:nvSpPr>
          <p:cNvPr id="5" name="Tittel 4">
            <a:extLst>
              <a:ext uri="{FF2B5EF4-FFF2-40B4-BE49-F238E27FC236}">
                <a16:creationId xmlns:a16="http://schemas.microsoft.com/office/drawing/2014/main" id="{0736BCA7-B905-8D78-9E1E-E7FD914BF1D1}"/>
              </a:ext>
            </a:extLst>
          </p:cNvPr>
          <p:cNvSpPr>
            <a:spLocks noGrp="1"/>
          </p:cNvSpPr>
          <p:nvPr>
            <p:ph type="title"/>
          </p:nvPr>
        </p:nvSpPr>
        <p:spPr/>
        <p:txBody>
          <a:bodyPr/>
          <a:lstStyle/>
          <a:p>
            <a:r>
              <a:rPr lang="nb-NO" dirty="0">
                <a:latin typeface="Larken ExtraBold" panose="00000900000000000000"/>
              </a:rPr>
              <a:t>Behandlingen i tingretten</a:t>
            </a:r>
          </a:p>
        </p:txBody>
      </p:sp>
      <p:pic>
        <p:nvPicPr>
          <p:cNvPr id="2050" name="Picture 2">
            <a:extLst>
              <a:ext uri="{FF2B5EF4-FFF2-40B4-BE49-F238E27FC236}">
                <a16:creationId xmlns:a16="http://schemas.microsoft.com/office/drawing/2014/main" id="{40879ACC-55FE-C472-F8EB-9D6D0C207CF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18316" r="183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9A5B9C0F-9877-AC3F-4EB0-4FC868DC27B5}"/>
              </a:ext>
            </a:extLst>
          </p:cNvPr>
          <p:cNvSpPr txBox="1"/>
          <p:nvPr/>
        </p:nvSpPr>
        <p:spPr>
          <a:xfrm>
            <a:off x="195943" y="6538437"/>
            <a:ext cx="2645228" cy="307777"/>
          </a:xfrm>
          <a:prstGeom prst="rect">
            <a:avLst/>
          </a:prstGeom>
          <a:noFill/>
        </p:spPr>
        <p:txBody>
          <a:bodyPr wrap="square" rtlCol="0">
            <a:spAutoFit/>
          </a:bodyPr>
          <a:lstStyle/>
          <a:p>
            <a:r>
              <a:rPr lang="nb-NO" sz="1400" dirty="0">
                <a:solidFill>
                  <a:schemeClr val="bg1"/>
                </a:solidFill>
                <a:latin typeface="Merriweather" panose="00000500000000000000" pitchFamily="2" charset="0"/>
              </a:rPr>
              <a:t>Foto: Rasmus M. Berg</a:t>
            </a:r>
          </a:p>
        </p:txBody>
      </p:sp>
    </p:spTree>
    <p:extLst>
      <p:ext uri="{BB962C8B-B14F-4D97-AF65-F5344CB8AC3E}">
        <p14:creationId xmlns:p14="http://schemas.microsoft.com/office/powerpoint/2010/main" val="642057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F4868A6F-6A5C-7D59-0C16-0AA9B6E94DBC}"/>
              </a:ext>
            </a:extLst>
          </p:cNvPr>
          <p:cNvSpPr>
            <a:spLocks noGrp="1"/>
          </p:cNvSpPr>
          <p:nvPr>
            <p:ph type="sldNum" sz="quarter" idx="12"/>
          </p:nvPr>
        </p:nvSpPr>
        <p:spPr/>
        <p:txBody>
          <a:bodyPr/>
          <a:lstStyle/>
          <a:p>
            <a:fld id="{A0269F28-EAEE-46E9-879B-415EFE472FE5}" type="slidenum">
              <a:rPr lang="nb-NO" smtClean="0"/>
              <a:pPr/>
              <a:t>12</a:t>
            </a:fld>
            <a:endParaRPr lang="nb-NO" dirty="0"/>
          </a:p>
        </p:txBody>
      </p:sp>
      <p:sp>
        <p:nvSpPr>
          <p:cNvPr id="4" name="Plassholder for tekst 3">
            <a:extLst>
              <a:ext uri="{FF2B5EF4-FFF2-40B4-BE49-F238E27FC236}">
                <a16:creationId xmlns:a16="http://schemas.microsoft.com/office/drawing/2014/main" id="{1BC0541B-8709-D8F0-FFAA-AEF10742B226}"/>
              </a:ext>
            </a:extLst>
          </p:cNvPr>
          <p:cNvSpPr>
            <a:spLocks noGrp="1"/>
          </p:cNvSpPr>
          <p:nvPr>
            <p:ph type="body" sz="quarter" idx="15"/>
          </p:nvPr>
        </p:nvSpPr>
        <p:spPr>
          <a:xfrm>
            <a:off x="6844141" y="3128191"/>
            <a:ext cx="4630941" cy="3582852"/>
          </a:xfrm>
        </p:spPr>
        <p:txBody>
          <a:bodyPr/>
          <a:lstStyle/>
          <a:p>
            <a:r>
              <a:rPr lang="nb-NO" b="0" i="0" dirty="0">
                <a:solidFill>
                  <a:srgbClr val="17191A"/>
                </a:solidFill>
                <a:effectLst/>
                <a:latin typeface="Merriweather" panose="00000500000000000000" pitchFamily="2" charset="0"/>
              </a:rPr>
              <a:t>Den 12. februar 2024 anket miljøorganisasjonene saken videre til lagmannsretten.</a:t>
            </a:r>
            <a:endParaRPr lang="nb-NO" dirty="0">
              <a:solidFill>
                <a:srgbClr val="17191A"/>
              </a:solidFill>
              <a:latin typeface="Merriweather" panose="00000500000000000000" pitchFamily="2" charset="0"/>
            </a:endParaRPr>
          </a:p>
          <a:p>
            <a:r>
              <a:rPr lang="nb-NO" b="0" i="0" dirty="0">
                <a:solidFill>
                  <a:srgbClr val="17191A"/>
                </a:solidFill>
                <a:effectLst/>
                <a:latin typeface="Merriweather" panose="00000500000000000000" pitchFamily="2" charset="0"/>
              </a:rPr>
              <a:t>I anken er søksmålet avgrenset til EUs vanndirektiv og forbudet mot forurensing av en vannressurs.</a:t>
            </a:r>
          </a:p>
          <a:p>
            <a:r>
              <a:rPr lang="nb-NO" dirty="0">
                <a:solidFill>
                  <a:srgbClr val="17191A"/>
                </a:solidFill>
                <a:latin typeface="Merriweather" panose="00000500000000000000" pitchFamily="2" charset="0"/>
              </a:rPr>
              <a:t>Før saken kommer til lagmannsretten, skal den behandles i EFTA-domstolen.</a:t>
            </a:r>
            <a:endParaRPr lang="nb-NO" b="0" i="0" dirty="0">
              <a:solidFill>
                <a:srgbClr val="17191A"/>
              </a:solidFill>
              <a:effectLst/>
              <a:latin typeface="Merriweather" panose="00000500000000000000" pitchFamily="2" charset="0"/>
            </a:endParaRP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DF56E874-7F10-E550-5D5B-AFF3B7D8484F}"/>
              </a:ext>
            </a:extLst>
          </p:cNvPr>
          <p:cNvSpPr>
            <a:spLocks noGrp="1"/>
          </p:cNvSpPr>
          <p:nvPr>
            <p:ph type="title"/>
          </p:nvPr>
        </p:nvSpPr>
        <p:spPr/>
        <p:txBody>
          <a:bodyPr/>
          <a:lstStyle/>
          <a:p>
            <a:r>
              <a:rPr lang="nb-NO" dirty="0">
                <a:latin typeface="Larken ExtraBold" panose="00000900000000000000"/>
              </a:rPr>
              <a:t>Anket til lagmannsretten</a:t>
            </a:r>
          </a:p>
        </p:txBody>
      </p:sp>
      <p:pic>
        <p:nvPicPr>
          <p:cNvPr id="7" name="Bilde 6">
            <a:extLst>
              <a:ext uri="{FF2B5EF4-FFF2-40B4-BE49-F238E27FC236}">
                <a16:creationId xmlns:a16="http://schemas.microsoft.com/office/drawing/2014/main" id="{18FC4975-9D16-E002-C948-F452CBB30CFE}"/>
              </a:ext>
            </a:extLst>
          </p:cNvPr>
          <p:cNvPicPr>
            <a:picLocks noChangeAspect="1"/>
          </p:cNvPicPr>
          <p:nvPr/>
        </p:nvPicPr>
        <p:blipFill>
          <a:blip r:embed="rId3"/>
          <a:stretch>
            <a:fillRect/>
          </a:stretch>
        </p:blipFill>
        <p:spPr>
          <a:xfrm>
            <a:off x="0" y="0"/>
            <a:ext cx="6442911" cy="6858000"/>
          </a:xfrm>
          <a:prstGeom prst="rect">
            <a:avLst/>
          </a:prstGeom>
        </p:spPr>
      </p:pic>
    </p:spTree>
    <p:extLst>
      <p:ext uri="{BB962C8B-B14F-4D97-AF65-F5344CB8AC3E}">
        <p14:creationId xmlns:p14="http://schemas.microsoft.com/office/powerpoint/2010/main" val="178013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953857A-8285-4458-B80B-E938B766E534}"/>
              </a:ext>
            </a:extLst>
          </p:cNvPr>
          <p:cNvPicPr>
            <a:picLocks noChangeAspect="1"/>
          </p:cNvPicPr>
          <p:nvPr/>
        </p:nvPicPr>
        <p:blipFill>
          <a:blip r:embed="rId3">
            <a:extLst>
              <a:ext uri="{28A0092B-C50C-407E-A947-70E740481C1C}">
                <a14:useLocalDpi xmlns:a14="http://schemas.microsoft.com/office/drawing/2010/main" val="0"/>
              </a:ext>
            </a:extLst>
          </a:blip>
          <a:srcRect l="30" r="30"/>
          <a:stretch/>
        </p:blipFill>
        <p:spPr>
          <a:xfrm>
            <a:off x="-1" y="3316612"/>
            <a:ext cx="7973760" cy="3541388"/>
          </a:xfrm>
          <a:prstGeom prst="rect">
            <a:avLst/>
          </a:prstGeom>
        </p:spPr>
      </p:pic>
      <p:pic>
        <p:nvPicPr>
          <p:cNvPr id="5" name="Picture 4">
            <a:extLst>
              <a:ext uri="{FF2B5EF4-FFF2-40B4-BE49-F238E27FC236}">
                <a16:creationId xmlns:a16="http://schemas.microsoft.com/office/drawing/2014/main" id="{2C65C31C-4879-4DE0-89B8-2FEBEDDF789D}"/>
              </a:ext>
            </a:extLst>
          </p:cNvPr>
          <p:cNvPicPr>
            <a:picLocks noChangeAspect="1"/>
          </p:cNvPicPr>
          <p:nvPr/>
        </p:nvPicPr>
        <p:blipFill>
          <a:blip r:embed="rId4">
            <a:extLst>
              <a:ext uri="{28A0092B-C50C-407E-A947-70E740481C1C}">
                <a14:useLocalDpi xmlns:a14="http://schemas.microsoft.com/office/drawing/2010/main" val="0"/>
              </a:ext>
            </a:extLst>
          </a:blip>
          <a:srcRect l="47" r="47"/>
          <a:stretch/>
        </p:blipFill>
        <p:spPr>
          <a:xfrm>
            <a:off x="4039662" y="-11336"/>
            <a:ext cx="3934097" cy="3247832"/>
          </a:xfrm>
          <a:prstGeom prst="rect">
            <a:avLst/>
          </a:prstGeom>
        </p:spPr>
      </p:pic>
      <p:pic>
        <p:nvPicPr>
          <p:cNvPr id="11" name="Picture 10">
            <a:extLst>
              <a:ext uri="{FF2B5EF4-FFF2-40B4-BE49-F238E27FC236}">
                <a16:creationId xmlns:a16="http://schemas.microsoft.com/office/drawing/2014/main" id="{E4456B19-D891-4E6C-A980-C567C7D04190}"/>
              </a:ext>
            </a:extLst>
          </p:cNvPr>
          <p:cNvPicPr>
            <a:picLocks noChangeAspect="1"/>
          </p:cNvPicPr>
          <p:nvPr/>
        </p:nvPicPr>
        <p:blipFill>
          <a:blip r:embed="rId5">
            <a:extLst>
              <a:ext uri="{28A0092B-C50C-407E-A947-70E740481C1C}">
                <a14:useLocalDpi xmlns:a14="http://schemas.microsoft.com/office/drawing/2010/main" val="0"/>
              </a:ext>
            </a:extLst>
          </a:blip>
          <a:srcRect l="20" r="20"/>
          <a:stretch/>
        </p:blipFill>
        <p:spPr>
          <a:xfrm>
            <a:off x="-1" y="0"/>
            <a:ext cx="3974439" cy="3236496"/>
          </a:xfrm>
          <a:prstGeom prst="rect">
            <a:avLst/>
          </a:prstGeom>
        </p:spPr>
      </p:pic>
      <p:sp>
        <p:nvSpPr>
          <p:cNvPr id="2" name="Slide Number Placeholder 1">
            <a:extLst>
              <a:ext uri="{FF2B5EF4-FFF2-40B4-BE49-F238E27FC236}">
                <a16:creationId xmlns:a16="http://schemas.microsoft.com/office/drawing/2014/main" id="{734287A5-00E6-44AA-8685-B550A2BBA158}"/>
              </a:ext>
            </a:extLst>
          </p:cNvPr>
          <p:cNvSpPr>
            <a:spLocks noGrp="1"/>
          </p:cNvSpPr>
          <p:nvPr>
            <p:ph type="sldNum" sz="quarter" idx="12"/>
          </p:nvPr>
        </p:nvSpPr>
        <p:spPr/>
        <p:txBody>
          <a:bodyPr/>
          <a:lstStyle/>
          <a:p>
            <a:fld id="{A0269F28-EAEE-46E9-879B-415EFE472FE5}" type="slidenum">
              <a:rPr lang="nb-NO" smtClean="0"/>
              <a:pPr/>
              <a:t>13</a:t>
            </a:fld>
            <a:endParaRPr lang="nb-NO" dirty="0"/>
          </a:p>
        </p:txBody>
      </p:sp>
      <p:pic>
        <p:nvPicPr>
          <p:cNvPr id="7" name="Picture 6">
            <a:extLst>
              <a:ext uri="{FF2B5EF4-FFF2-40B4-BE49-F238E27FC236}">
                <a16:creationId xmlns:a16="http://schemas.microsoft.com/office/drawing/2014/main" id="{7033081B-8536-414F-8879-0A438356E5FC}"/>
              </a:ext>
            </a:extLst>
          </p:cNvPr>
          <p:cNvPicPr>
            <a:picLocks noChangeAspect="1"/>
          </p:cNvPicPr>
          <p:nvPr/>
        </p:nvPicPr>
        <p:blipFill>
          <a:blip r:embed="rId6">
            <a:extLst>
              <a:ext uri="{28A0092B-C50C-407E-A947-70E740481C1C}">
                <a14:useLocalDpi xmlns:a14="http://schemas.microsoft.com/office/drawing/2010/main" val="0"/>
              </a:ext>
            </a:extLst>
          </a:blip>
          <a:srcRect t="72" b="72"/>
          <a:stretch/>
        </p:blipFill>
        <p:spPr>
          <a:xfrm>
            <a:off x="8048112" y="2826002"/>
            <a:ext cx="4140898" cy="1875180"/>
          </a:xfrm>
          <a:prstGeom prst="rect">
            <a:avLst/>
          </a:prstGeom>
        </p:spPr>
      </p:pic>
      <p:pic>
        <p:nvPicPr>
          <p:cNvPr id="8" name="Picture 7">
            <a:extLst>
              <a:ext uri="{FF2B5EF4-FFF2-40B4-BE49-F238E27FC236}">
                <a16:creationId xmlns:a16="http://schemas.microsoft.com/office/drawing/2014/main" id="{6743CD66-8CEE-4FB7-AA2B-87E2146F9BC9}"/>
              </a:ext>
            </a:extLst>
          </p:cNvPr>
          <p:cNvPicPr>
            <a:picLocks noChangeAspect="1"/>
          </p:cNvPicPr>
          <p:nvPr/>
        </p:nvPicPr>
        <p:blipFill rotWithShape="1">
          <a:blip r:embed="rId7">
            <a:extLst>
              <a:ext uri="{28A0092B-C50C-407E-A947-70E740481C1C}">
                <a14:useLocalDpi xmlns:a14="http://schemas.microsoft.com/office/drawing/2010/main" val="0"/>
              </a:ext>
            </a:extLst>
          </a:blip>
          <a:srcRect l="76" r="76" b="2913"/>
          <a:stretch/>
        </p:blipFill>
        <p:spPr>
          <a:xfrm>
            <a:off x="8051101" y="4779148"/>
            <a:ext cx="4140899" cy="2078851"/>
          </a:xfrm>
          <a:prstGeom prst="rect">
            <a:avLst/>
          </a:prstGeom>
        </p:spPr>
      </p:pic>
      <p:pic>
        <p:nvPicPr>
          <p:cNvPr id="9" name="Picture 8">
            <a:extLst>
              <a:ext uri="{FF2B5EF4-FFF2-40B4-BE49-F238E27FC236}">
                <a16:creationId xmlns:a16="http://schemas.microsoft.com/office/drawing/2014/main" id="{3179FE67-61FD-468C-8E5E-EE3862B619A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5131" y="1"/>
            <a:ext cx="4140899" cy="2765898"/>
          </a:xfrm>
          <a:prstGeom prst="rect">
            <a:avLst/>
          </a:prstGeom>
        </p:spPr>
      </p:pic>
      <p:sp>
        <p:nvSpPr>
          <p:cNvPr id="3" name="Rectangle 2">
            <a:extLst>
              <a:ext uri="{FF2B5EF4-FFF2-40B4-BE49-F238E27FC236}">
                <a16:creationId xmlns:a16="http://schemas.microsoft.com/office/drawing/2014/main" id="{F0218D54-5440-43EA-8221-604428FA8DF9}"/>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1154324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F7C00D3-31A4-886A-687F-C554B0F5327D}"/>
              </a:ext>
            </a:extLst>
          </p:cNvPr>
          <p:cNvSpPr>
            <a:spLocks noGrp="1"/>
          </p:cNvSpPr>
          <p:nvPr>
            <p:ph type="sldNum" sz="quarter" idx="12"/>
          </p:nvPr>
        </p:nvSpPr>
        <p:spPr/>
        <p:txBody>
          <a:bodyPr/>
          <a:lstStyle/>
          <a:p>
            <a:fld id="{A0269F28-EAEE-46E9-879B-415EFE472FE5}" type="slidenum">
              <a:rPr lang="nb-NO" smtClean="0"/>
              <a:pPr/>
              <a:t>14</a:t>
            </a:fld>
            <a:endParaRPr lang="nb-NO" dirty="0"/>
          </a:p>
        </p:txBody>
      </p:sp>
      <p:pic>
        <p:nvPicPr>
          <p:cNvPr id="5" name="Bilde 4" descr="Et bilde som inneholder kart&#10;&#10;Automatisk generert beskrivelse">
            <a:extLst>
              <a:ext uri="{FF2B5EF4-FFF2-40B4-BE49-F238E27FC236}">
                <a16:creationId xmlns:a16="http://schemas.microsoft.com/office/drawing/2014/main" id="{5F2054E5-9E2B-57B3-CAE9-1554B2D11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79"/>
            <a:ext cx="12192000" cy="6837841"/>
          </a:xfrm>
          <a:prstGeom prst="rect">
            <a:avLst/>
          </a:prstGeom>
        </p:spPr>
      </p:pic>
      <p:sp>
        <p:nvSpPr>
          <p:cNvPr id="3" name="Rectangle 2">
            <a:extLst>
              <a:ext uri="{FF2B5EF4-FFF2-40B4-BE49-F238E27FC236}">
                <a16:creationId xmlns:a16="http://schemas.microsoft.com/office/drawing/2014/main" id="{A7C66645-D8FC-5E79-241B-C69EFB8C7A7F}"/>
              </a:ext>
            </a:extLst>
          </p:cNvPr>
          <p:cNvSpPr/>
          <p:nvPr/>
        </p:nvSpPr>
        <p:spPr>
          <a:xfrm>
            <a:off x="-15035" y="6437032"/>
            <a:ext cx="2384920" cy="38017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b-NO" sz="1400" b="1" dirty="0">
                <a:solidFill>
                  <a:schemeClr val="accent4"/>
                </a:solidFill>
                <a:latin typeface="Merriweather" panose="00000500000000000000" pitchFamily="2" charset="0"/>
              </a:rPr>
              <a:t>Alle foto: Erling Svensen</a:t>
            </a:r>
          </a:p>
        </p:txBody>
      </p:sp>
    </p:spTree>
    <p:extLst>
      <p:ext uri="{BB962C8B-B14F-4D97-AF65-F5344CB8AC3E}">
        <p14:creationId xmlns:p14="http://schemas.microsoft.com/office/powerpoint/2010/main" val="2470198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832A4FE-3097-561A-C3DB-FE7E9476265B}"/>
              </a:ext>
            </a:extLst>
          </p:cNvPr>
          <p:cNvSpPr>
            <a:spLocks noGrp="1"/>
          </p:cNvSpPr>
          <p:nvPr>
            <p:ph type="sldNum" sz="quarter" idx="12"/>
          </p:nvPr>
        </p:nvSpPr>
        <p:spPr/>
        <p:txBody>
          <a:bodyPr/>
          <a:lstStyle/>
          <a:p>
            <a:fld id="{A0269F28-EAEE-46E9-879B-415EFE472FE5}" type="slidenum">
              <a:rPr lang="nb-NO" smtClean="0"/>
              <a:pPr/>
              <a:t>15</a:t>
            </a:fld>
            <a:endParaRPr lang="nb-NO" dirty="0"/>
          </a:p>
        </p:txBody>
      </p:sp>
      <p:pic>
        <p:nvPicPr>
          <p:cNvPr id="4" name="Bilde 3" descr="Et bilde som inneholder utendørs, himmel, gress, fjell&#10;&#10;Automatisk generert beskrivelse">
            <a:extLst>
              <a:ext uri="{FF2B5EF4-FFF2-40B4-BE49-F238E27FC236}">
                <a16:creationId xmlns:a16="http://schemas.microsoft.com/office/drawing/2014/main" id="{6D41AD61-2264-2646-FFBE-573A91F71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5" name="Tittel 4">
            <a:extLst>
              <a:ext uri="{FF2B5EF4-FFF2-40B4-BE49-F238E27FC236}">
                <a16:creationId xmlns:a16="http://schemas.microsoft.com/office/drawing/2014/main" id="{60B9B5BD-6662-F620-60C9-1A19C94F4F6B}"/>
              </a:ext>
            </a:extLst>
          </p:cNvPr>
          <p:cNvSpPr txBox="1">
            <a:spLocks/>
          </p:cNvSpPr>
          <p:nvPr/>
        </p:nvSpPr>
        <p:spPr>
          <a:xfrm>
            <a:off x="473487" y="609600"/>
            <a:ext cx="10609845" cy="2153693"/>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pPr algn="r"/>
            <a:r>
              <a:rPr lang="nb-NO" dirty="0">
                <a:solidFill>
                  <a:schemeClr val="tx2"/>
                </a:solidFill>
                <a:latin typeface="Larken ExtraBold" panose="00000900000000000000" pitchFamily="50" charset="0"/>
              </a:rPr>
              <a:t>Fjordsøksmålet handler om å styrke naturens rettsvern!</a:t>
            </a:r>
          </a:p>
        </p:txBody>
      </p:sp>
    </p:spTree>
    <p:extLst>
      <p:ext uri="{BB962C8B-B14F-4D97-AF65-F5344CB8AC3E}">
        <p14:creationId xmlns:p14="http://schemas.microsoft.com/office/powerpoint/2010/main" val="221825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04AB793-7FB7-7CF0-3B2A-826DED8CDDD7}"/>
              </a:ext>
            </a:extLst>
          </p:cNvPr>
          <p:cNvSpPr>
            <a:spLocks noGrp="1"/>
          </p:cNvSpPr>
          <p:nvPr>
            <p:ph type="sldNum" sz="quarter" idx="12"/>
          </p:nvPr>
        </p:nvSpPr>
        <p:spPr/>
        <p:txBody>
          <a:bodyPr/>
          <a:lstStyle/>
          <a:p>
            <a:fld id="{A0269F28-EAEE-46E9-879B-415EFE472FE5}" type="slidenum">
              <a:rPr lang="nb-NO" smtClean="0"/>
              <a:pPr/>
              <a:t>16</a:t>
            </a:fld>
            <a:endParaRPr lang="nb-NO" dirty="0"/>
          </a:p>
        </p:txBody>
      </p:sp>
      <p:sp>
        <p:nvSpPr>
          <p:cNvPr id="3" name="Plassholder for bilde 2">
            <a:extLst>
              <a:ext uri="{FF2B5EF4-FFF2-40B4-BE49-F238E27FC236}">
                <a16:creationId xmlns:a16="http://schemas.microsoft.com/office/drawing/2014/main" id="{334F2053-3022-C2F3-6DC1-FF66AABC159F}"/>
              </a:ext>
            </a:extLst>
          </p:cNvPr>
          <p:cNvSpPr>
            <a:spLocks noGrp="1"/>
          </p:cNvSpPr>
          <p:nvPr>
            <p:ph type="pic" sz="quarter" idx="14"/>
          </p:nvPr>
        </p:nvSpPr>
        <p:spPr/>
        <p:txBody>
          <a:bodyPr/>
          <a:lstStyle/>
          <a:p>
            <a:endParaRPr lang="nb-NO"/>
          </a:p>
        </p:txBody>
      </p:sp>
      <p:sp>
        <p:nvSpPr>
          <p:cNvPr id="4" name="Plassholder for tekst 3">
            <a:extLst>
              <a:ext uri="{FF2B5EF4-FFF2-40B4-BE49-F238E27FC236}">
                <a16:creationId xmlns:a16="http://schemas.microsoft.com/office/drawing/2014/main" id="{DA96A69D-DA15-7458-43E0-00A7C6D5A2D8}"/>
              </a:ext>
            </a:extLst>
          </p:cNvPr>
          <p:cNvSpPr>
            <a:spLocks noGrp="1"/>
          </p:cNvSpPr>
          <p:nvPr>
            <p:ph type="body" sz="quarter" idx="15"/>
          </p:nvPr>
        </p:nvSpPr>
        <p:spPr/>
        <p:txBody>
          <a:bodyPr/>
          <a:lstStyle/>
          <a:p>
            <a:r>
              <a:rPr lang="nb-NO" dirty="0">
                <a:latin typeface="Merriweather" panose="00000500000000000000" pitchFamily="2" charset="0"/>
              </a:rPr>
              <a:t>[Fyll inn]</a:t>
            </a:r>
          </a:p>
        </p:txBody>
      </p:sp>
      <p:sp>
        <p:nvSpPr>
          <p:cNvPr id="5" name="Tittel 4">
            <a:extLst>
              <a:ext uri="{FF2B5EF4-FFF2-40B4-BE49-F238E27FC236}">
                <a16:creationId xmlns:a16="http://schemas.microsoft.com/office/drawing/2014/main" id="{D29AFAF7-A9C6-122A-EC81-194DAB50FCB9}"/>
              </a:ext>
            </a:extLst>
          </p:cNvPr>
          <p:cNvSpPr>
            <a:spLocks noGrp="1"/>
          </p:cNvSpPr>
          <p:nvPr>
            <p:ph type="title"/>
          </p:nvPr>
        </p:nvSpPr>
        <p:spPr/>
        <p:txBody>
          <a:bodyPr/>
          <a:lstStyle/>
          <a:p>
            <a:r>
              <a:rPr lang="nb-NO" dirty="0">
                <a:latin typeface="Larken ExtraBold" panose="00000900000000000000" pitchFamily="50" charset="0"/>
              </a:rPr>
              <a:t>[Fyll inn]</a:t>
            </a:r>
          </a:p>
        </p:txBody>
      </p:sp>
    </p:spTree>
    <p:extLst>
      <p:ext uri="{BB962C8B-B14F-4D97-AF65-F5344CB8AC3E}">
        <p14:creationId xmlns:p14="http://schemas.microsoft.com/office/powerpoint/2010/main" val="415746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C0616329-F88F-335C-4E9E-7E9A67C32881}"/>
              </a:ext>
            </a:extLst>
          </p:cNvPr>
          <p:cNvSpPr>
            <a:spLocks noGrp="1"/>
          </p:cNvSpPr>
          <p:nvPr>
            <p:ph type="sldNum" sz="quarter" idx="12"/>
          </p:nvPr>
        </p:nvSpPr>
        <p:spPr/>
        <p:txBody>
          <a:bodyPr/>
          <a:lstStyle/>
          <a:p>
            <a:fld id="{A0269F28-EAEE-46E9-879B-415EFE472FE5}" type="slidenum">
              <a:rPr lang="nb-NO" smtClean="0"/>
              <a:pPr/>
              <a:t>17</a:t>
            </a:fld>
            <a:endParaRPr lang="nb-NO" dirty="0"/>
          </a:p>
        </p:txBody>
      </p:sp>
      <p:sp>
        <p:nvSpPr>
          <p:cNvPr id="4" name="Plassholder for tekst 3">
            <a:extLst>
              <a:ext uri="{FF2B5EF4-FFF2-40B4-BE49-F238E27FC236}">
                <a16:creationId xmlns:a16="http://schemas.microsoft.com/office/drawing/2014/main" id="{28D3E7D9-F440-1FBA-BBF9-6CD27EDD06AB}"/>
              </a:ext>
            </a:extLst>
          </p:cNvPr>
          <p:cNvSpPr>
            <a:spLocks noGrp="1"/>
          </p:cNvSpPr>
          <p:nvPr>
            <p:ph type="body" sz="quarter" idx="15"/>
          </p:nvPr>
        </p:nvSpPr>
        <p:spPr/>
        <p:txBody>
          <a:bodyPr/>
          <a:lstStyle/>
          <a:p>
            <a:r>
              <a:rPr lang="nb-NO" dirty="0">
                <a:latin typeface="Merriweather" panose="00000500000000000000" pitchFamily="2" charset="0"/>
              </a:rPr>
              <a:t>7 av 10 er imot gruvedumping, og vi trenger </a:t>
            </a:r>
            <a:r>
              <a:rPr lang="nb-NO" b="1" dirty="0">
                <a:latin typeface="Merriweather" panose="00000500000000000000" pitchFamily="2" charset="0"/>
              </a:rPr>
              <a:t>alle med på laget</a:t>
            </a:r>
            <a:r>
              <a:rPr lang="nb-NO" dirty="0">
                <a:latin typeface="Merriweather" panose="00000500000000000000" pitchFamily="2" charset="0"/>
              </a:rPr>
              <a:t>!</a:t>
            </a:r>
          </a:p>
          <a:p>
            <a:r>
              <a:rPr lang="nb-NO" dirty="0">
                <a:latin typeface="Merriweather" panose="00000500000000000000" pitchFamily="2" charset="0"/>
              </a:rPr>
              <a:t>Det er dyrt å saksøke staten.</a:t>
            </a:r>
          </a:p>
          <a:p>
            <a:r>
              <a:rPr lang="nb-NO" dirty="0">
                <a:latin typeface="Merriweather" panose="00000500000000000000" pitchFamily="2" charset="0"/>
              </a:rPr>
              <a:t>Jo flere som støtter fjordsøksmålet, jo sterkere stiller vi i retten.</a:t>
            </a:r>
          </a:p>
        </p:txBody>
      </p:sp>
      <p:sp>
        <p:nvSpPr>
          <p:cNvPr id="5" name="Tittel 4">
            <a:extLst>
              <a:ext uri="{FF2B5EF4-FFF2-40B4-BE49-F238E27FC236}">
                <a16:creationId xmlns:a16="http://schemas.microsoft.com/office/drawing/2014/main" id="{1DD10D7A-6790-3EAE-E623-1B638B88856D}"/>
              </a:ext>
            </a:extLst>
          </p:cNvPr>
          <p:cNvSpPr>
            <a:spLocks noGrp="1"/>
          </p:cNvSpPr>
          <p:nvPr>
            <p:ph type="title"/>
          </p:nvPr>
        </p:nvSpPr>
        <p:spPr/>
        <p:txBody>
          <a:bodyPr/>
          <a:lstStyle/>
          <a:p>
            <a:r>
              <a:rPr lang="nb-NO" dirty="0">
                <a:latin typeface="Larken ExtraBold" panose="00000900000000000000" pitchFamily="50" charset="0"/>
              </a:rPr>
              <a:t>Vi trenger drahjelp!</a:t>
            </a:r>
          </a:p>
        </p:txBody>
      </p:sp>
      <p:pic>
        <p:nvPicPr>
          <p:cNvPr id="10" name="Picture 9" descr="A group of people holding signs&#10;&#10;Description automatically generated">
            <a:extLst>
              <a:ext uri="{FF2B5EF4-FFF2-40B4-BE49-F238E27FC236}">
                <a16:creationId xmlns:a16="http://schemas.microsoft.com/office/drawing/2014/main" id="{8F6FFD16-AC19-98F6-EDB0-5345B7452115}"/>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10116" r="30640"/>
          <a:stretch/>
        </p:blipFill>
        <p:spPr>
          <a:xfrm>
            <a:off x="0" y="0"/>
            <a:ext cx="6096000" cy="6858000"/>
          </a:xfrm>
          <a:prstGeom prst="rect">
            <a:avLst/>
          </a:prstGeom>
        </p:spPr>
      </p:pic>
    </p:spTree>
    <p:extLst>
      <p:ext uri="{BB962C8B-B14F-4D97-AF65-F5344CB8AC3E}">
        <p14:creationId xmlns:p14="http://schemas.microsoft.com/office/powerpoint/2010/main" val="304280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4E9CEE55-76C8-9BDA-BB70-B82AE2EA9B18}"/>
              </a:ext>
            </a:extLst>
          </p:cNvPr>
          <p:cNvSpPr>
            <a:spLocks noGrp="1"/>
          </p:cNvSpPr>
          <p:nvPr>
            <p:ph type="sldNum" sz="quarter" idx="12"/>
          </p:nvPr>
        </p:nvSpPr>
        <p:spPr>
          <a:xfrm>
            <a:off x="10738224" y="6356350"/>
            <a:ext cx="745768" cy="238111"/>
          </a:xfrm>
        </p:spPr>
        <p:txBody>
          <a:bodyPr anchor="b">
            <a:normAutofit/>
          </a:bodyPr>
          <a:lstStyle/>
          <a:p>
            <a:pPr>
              <a:spcAft>
                <a:spcPts val="600"/>
              </a:spcAft>
            </a:pPr>
            <a:fld id="{A0269F28-EAEE-46E9-879B-415EFE472FE5}" type="slidenum">
              <a:rPr lang="nb-NO" smtClean="0"/>
              <a:pPr>
                <a:spcAft>
                  <a:spcPts val="600"/>
                </a:spcAft>
              </a:pPr>
              <a:t>18</a:t>
            </a:fld>
            <a:endParaRPr lang="nb-NO"/>
          </a:p>
        </p:txBody>
      </p:sp>
      <p:pic>
        <p:nvPicPr>
          <p:cNvPr id="3074" name="Picture 2">
            <a:extLst>
              <a:ext uri="{FF2B5EF4-FFF2-40B4-BE49-F238E27FC236}">
                <a16:creationId xmlns:a16="http://schemas.microsoft.com/office/drawing/2014/main" id="{90C71054-9001-44BA-E982-74FDDE6191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9" r="12273"/>
          <a:stretch/>
        </p:blipFill>
        <p:spPr bwMode="auto">
          <a:xfrm>
            <a:off x="326572" y="591344"/>
            <a:ext cx="5964386" cy="5374501"/>
          </a:xfrm>
          <a:prstGeom prst="rect">
            <a:avLst/>
          </a:prstGeom>
          <a:solidFill>
            <a:srgbClr val="FFFFFF"/>
          </a:solidFill>
        </p:spPr>
      </p:pic>
      <p:sp>
        <p:nvSpPr>
          <p:cNvPr id="4" name="Plassholder for tekst 3">
            <a:extLst>
              <a:ext uri="{FF2B5EF4-FFF2-40B4-BE49-F238E27FC236}">
                <a16:creationId xmlns:a16="http://schemas.microsoft.com/office/drawing/2014/main" id="{1587ABA9-D94E-5039-89C5-B7BF2C606F08}"/>
              </a:ext>
            </a:extLst>
          </p:cNvPr>
          <p:cNvSpPr>
            <a:spLocks noGrp="1"/>
          </p:cNvSpPr>
          <p:nvPr>
            <p:ph type="body" sz="quarter" idx="15"/>
          </p:nvPr>
        </p:nvSpPr>
        <p:spPr>
          <a:xfrm>
            <a:off x="6844141" y="3128191"/>
            <a:ext cx="4630941" cy="2837655"/>
          </a:xfrm>
        </p:spPr>
        <p:txBody>
          <a:bodyPr>
            <a:normAutofit/>
          </a:bodyPr>
          <a:lstStyle/>
          <a:p>
            <a:pPr marL="342900" indent="-342900">
              <a:buFont typeface="Arial" panose="020B0604020202020204" pitchFamily="34" charset="0"/>
              <a:buChar char="•"/>
            </a:pPr>
            <a:r>
              <a:rPr lang="nb-NO" dirty="0">
                <a:latin typeface="Merriweather" panose="00000500000000000000" pitchFamily="2" charset="0"/>
              </a:rPr>
              <a:t>Støtt via SMS eller Vipps.</a:t>
            </a:r>
          </a:p>
          <a:p>
            <a:pPr marL="342900" indent="-342900">
              <a:buFont typeface="Arial" panose="020B0604020202020204" pitchFamily="34" charset="0"/>
              <a:buChar char="•"/>
            </a:pPr>
            <a:r>
              <a:rPr lang="nb-NO" dirty="0">
                <a:latin typeface="Merriweather" panose="00000500000000000000" pitchFamily="2" charset="0"/>
              </a:rPr>
              <a:t>Lag din egen innsamling på Spleis.</a:t>
            </a:r>
          </a:p>
          <a:p>
            <a:pPr marL="342900" indent="-342900">
              <a:buFont typeface="Arial" panose="020B0604020202020204" pitchFamily="34" charset="0"/>
              <a:buChar char="•"/>
            </a:pPr>
            <a:r>
              <a:rPr lang="nb-NO" dirty="0">
                <a:latin typeface="Merriweather" panose="00000500000000000000" pitchFamily="2" charset="0"/>
              </a:rPr>
              <a:t>Fortell om søksmålet til andre og be dem støtte.</a:t>
            </a:r>
          </a:p>
          <a:p>
            <a:pPr marL="342900" indent="-342900">
              <a:buFont typeface="Arial" panose="020B0604020202020204" pitchFamily="34" charset="0"/>
              <a:buChar char="•"/>
            </a:pPr>
            <a:r>
              <a:rPr lang="nb-NO" dirty="0">
                <a:latin typeface="Merriweather" panose="00000500000000000000" pitchFamily="2" charset="0"/>
              </a:rPr>
              <a:t>Del våre poster om Fjordsøksmålet i sosiale medier.</a:t>
            </a:r>
          </a:p>
          <a:p>
            <a:endParaRPr lang="nb-NO" dirty="0"/>
          </a:p>
        </p:txBody>
      </p:sp>
      <p:sp>
        <p:nvSpPr>
          <p:cNvPr id="7" name="Tittel 4">
            <a:extLst>
              <a:ext uri="{FF2B5EF4-FFF2-40B4-BE49-F238E27FC236}">
                <a16:creationId xmlns:a16="http://schemas.microsoft.com/office/drawing/2014/main" id="{8DE4EDA2-C153-5A24-AE5C-173B9FFE61C0}"/>
              </a:ext>
            </a:extLst>
          </p:cNvPr>
          <p:cNvSpPr>
            <a:spLocks noGrp="1"/>
          </p:cNvSpPr>
          <p:nvPr>
            <p:ph type="title"/>
          </p:nvPr>
        </p:nvSpPr>
        <p:spPr>
          <a:xfrm>
            <a:off x="6844141" y="1498732"/>
            <a:ext cx="4639850" cy="1325563"/>
          </a:xfrm>
        </p:spPr>
        <p:txBody>
          <a:bodyPr anchor="b">
            <a:normAutofit/>
          </a:bodyPr>
          <a:lstStyle/>
          <a:p>
            <a:r>
              <a:rPr lang="nb-NO" sz="4300"/>
              <a:t>Slik kan du støtte Fjordsøksmålet:</a:t>
            </a:r>
          </a:p>
        </p:txBody>
      </p:sp>
      <p:sp>
        <p:nvSpPr>
          <p:cNvPr id="9" name="TekstSylinder 8">
            <a:extLst>
              <a:ext uri="{FF2B5EF4-FFF2-40B4-BE49-F238E27FC236}">
                <a16:creationId xmlns:a16="http://schemas.microsoft.com/office/drawing/2014/main" id="{FFE13CD1-EC4B-EEAF-982D-8D12C6C27A2F}"/>
              </a:ext>
            </a:extLst>
          </p:cNvPr>
          <p:cNvSpPr txBox="1"/>
          <p:nvPr/>
        </p:nvSpPr>
        <p:spPr>
          <a:xfrm>
            <a:off x="326572" y="6048573"/>
            <a:ext cx="2645228" cy="307777"/>
          </a:xfrm>
          <a:prstGeom prst="rect">
            <a:avLst/>
          </a:prstGeom>
          <a:noFill/>
        </p:spPr>
        <p:txBody>
          <a:bodyPr wrap="square" rtlCol="0">
            <a:spAutoFit/>
          </a:bodyPr>
          <a:lstStyle/>
          <a:p>
            <a:r>
              <a:rPr lang="nb-NO" sz="1400" dirty="0">
                <a:latin typeface="Merriweather" panose="00000500000000000000" pitchFamily="2" charset="0"/>
              </a:rPr>
              <a:t>Foto: Luca Tomac</a:t>
            </a:r>
          </a:p>
        </p:txBody>
      </p:sp>
    </p:spTree>
    <p:extLst>
      <p:ext uri="{BB962C8B-B14F-4D97-AF65-F5344CB8AC3E}">
        <p14:creationId xmlns:p14="http://schemas.microsoft.com/office/powerpoint/2010/main" val="299620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cxnSp>
        <p:nvCxnSpPr>
          <p:cNvPr id="16" name="Rett pilkobling 15">
            <a:extLst>
              <a:ext uri="{FF2B5EF4-FFF2-40B4-BE49-F238E27FC236}">
                <a16:creationId xmlns:a16="http://schemas.microsoft.com/office/drawing/2014/main" id="{1BB804E7-EB30-17B0-6404-4768C72FFC32}"/>
              </a:ext>
            </a:extLst>
          </p:cNvPr>
          <p:cNvCxnSpPr>
            <a:cxnSpLocks/>
          </p:cNvCxnSpPr>
          <p:nvPr/>
        </p:nvCxnSpPr>
        <p:spPr>
          <a:xfrm>
            <a:off x="5130058" y="5152760"/>
            <a:ext cx="4209033" cy="4297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Rett pilkobling 7">
            <a:extLst>
              <a:ext uri="{FF2B5EF4-FFF2-40B4-BE49-F238E27FC236}">
                <a16:creationId xmlns:a16="http://schemas.microsoft.com/office/drawing/2014/main" id="{CD9F3CBC-E42C-0489-612C-418CDAEE10B1}"/>
              </a:ext>
            </a:extLst>
          </p:cNvPr>
          <p:cNvCxnSpPr>
            <a:cxnSpLocks/>
          </p:cNvCxnSpPr>
          <p:nvPr/>
        </p:nvCxnSpPr>
        <p:spPr>
          <a:xfrm flipV="1">
            <a:off x="4240656" y="2197267"/>
            <a:ext cx="5098435" cy="5850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Plassholder for lysbildenummer 1">
            <a:extLst>
              <a:ext uri="{FF2B5EF4-FFF2-40B4-BE49-F238E27FC236}">
                <a16:creationId xmlns:a16="http://schemas.microsoft.com/office/drawing/2014/main" id="{76AF179E-510B-EC00-006F-8CEBE257156E}"/>
              </a:ext>
            </a:extLst>
          </p:cNvPr>
          <p:cNvSpPr>
            <a:spLocks noGrp="1"/>
          </p:cNvSpPr>
          <p:nvPr>
            <p:ph type="sldNum" sz="quarter" idx="12"/>
          </p:nvPr>
        </p:nvSpPr>
        <p:spPr/>
        <p:txBody>
          <a:bodyPr/>
          <a:lstStyle/>
          <a:p>
            <a:fld id="{A0269F28-EAEE-46E9-879B-415EFE472FE5}" type="slidenum">
              <a:rPr lang="nb-NO" smtClean="0"/>
              <a:pPr/>
              <a:t>19</a:t>
            </a:fld>
            <a:endParaRPr lang="nb-NO" dirty="0"/>
          </a:p>
        </p:txBody>
      </p:sp>
      <p:sp>
        <p:nvSpPr>
          <p:cNvPr id="3" name="Tittel 3">
            <a:extLst>
              <a:ext uri="{FF2B5EF4-FFF2-40B4-BE49-F238E27FC236}">
                <a16:creationId xmlns:a16="http://schemas.microsoft.com/office/drawing/2014/main" id="{DF697B3E-7EF8-146B-E10F-A9B9E8C8B8CA}"/>
              </a:ext>
            </a:extLst>
          </p:cNvPr>
          <p:cNvSpPr txBox="1">
            <a:spLocks/>
          </p:cNvSpPr>
          <p:nvPr/>
        </p:nvSpPr>
        <p:spPr>
          <a:xfrm>
            <a:off x="223390" y="51559"/>
            <a:ext cx="7690757" cy="2485112"/>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latin typeface="Larken ExtraBold" panose="00000900000000000000" pitchFamily="50" charset="0"/>
              </a:rPr>
              <a:t>Kontaktpersoner og mer info</a:t>
            </a:r>
          </a:p>
        </p:txBody>
      </p:sp>
      <p:sp>
        <p:nvSpPr>
          <p:cNvPr id="4" name="Plassholder for tekst 4">
            <a:extLst>
              <a:ext uri="{FF2B5EF4-FFF2-40B4-BE49-F238E27FC236}">
                <a16:creationId xmlns:a16="http://schemas.microsoft.com/office/drawing/2014/main" id="{CAD4A05E-1BA5-5A1E-B0F0-82983C0207D7}"/>
              </a:ext>
            </a:extLst>
          </p:cNvPr>
          <p:cNvSpPr txBox="1">
            <a:spLocks/>
          </p:cNvSpPr>
          <p:nvPr/>
        </p:nvSpPr>
        <p:spPr>
          <a:xfrm>
            <a:off x="459286" y="1333170"/>
            <a:ext cx="4649771" cy="5342941"/>
          </a:xfrm>
          <a:prstGeom prst="rect">
            <a:avLst/>
          </a:prstGeom>
        </p:spPr>
        <p:txBody>
          <a:bodyPr/>
          <a:lstStyle>
            <a:lvl1pPr marL="228611" indent="-228611" algn="l" defTabSz="914446" rtl="0" eaLnBrk="1" latinLnBrk="0" hangingPunct="1">
              <a:lnSpc>
                <a:spcPct val="120000"/>
              </a:lnSpc>
              <a:spcBef>
                <a:spcPts val="1000"/>
              </a:spcBef>
              <a:buSzPct val="100000"/>
              <a:buFont typeface="Arial" panose="020B0604020202020204" pitchFamily="34" charset="0"/>
              <a:buChar char="•"/>
              <a:defRPr sz="1900" kern="1200">
                <a:solidFill>
                  <a:schemeClr val="tx1"/>
                </a:solidFill>
                <a:latin typeface="+mn-lt"/>
                <a:ea typeface="+mn-ea"/>
                <a:cs typeface="+mn-cs"/>
              </a:defRPr>
            </a:lvl1pPr>
            <a:lvl2pPr marL="685834" indent="-228611" algn="l" defTabSz="914446" rtl="0" eaLnBrk="1" latinLnBrk="0" hangingPunct="1">
              <a:lnSpc>
                <a:spcPct val="120000"/>
              </a:lnSpc>
              <a:spcBef>
                <a:spcPts val="150"/>
              </a:spcBef>
              <a:buSzPct val="100000"/>
              <a:buFont typeface="Arial" panose="020B0604020202020204" pitchFamily="34" charset="0"/>
              <a:buChar char="•"/>
              <a:defRPr sz="1900" kern="1200">
                <a:solidFill>
                  <a:schemeClr val="tx1"/>
                </a:solidFill>
                <a:latin typeface="+mn-lt"/>
                <a:ea typeface="+mn-ea"/>
                <a:cs typeface="+mn-cs"/>
              </a:defRPr>
            </a:lvl2pPr>
            <a:lvl3pPr marL="1143057"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3pPr>
            <a:lvl4pPr marL="1600280"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4pPr>
            <a:lvl5pPr marL="2057503" indent="-228611" algn="l" defTabSz="914446" rtl="0" eaLnBrk="1" latinLnBrk="0" hangingPunct="1">
              <a:lnSpc>
                <a:spcPct val="120000"/>
              </a:lnSpc>
              <a:spcBef>
                <a:spcPts val="500"/>
              </a:spcBef>
              <a:buSzPct val="100000"/>
              <a:buFont typeface="Arial" panose="020B0604020202020204" pitchFamily="34" charset="0"/>
              <a:buChar char="•"/>
              <a:defRPr sz="19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dirty="0">
                <a:latin typeface="Merriweather" panose="00000500000000000000" pitchFamily="2" charset="0"/>
              </a:rPr>
              <a:t>Fungerende prosjektleder: </a:t>
            </a:r>
            <a:br>
              <a:rPr lang="nb-NO" dirty="0">
                <a:latin typeface="Merriweather" panose="00000500000000000000" pitchFamily="2" charset="0"/>
              </a:rPr>
            </a:br>
            <a:r>
              <a:rPr lang="nb-NO" dirty="0">
                <a:latin typeface="Merriweather" panose="00000500000000000000" pitchFamily="2" charset="0"/>
              </a:rPr>
              <a:t>Johanne Frost Klepp</a:t>
            </a:r>
            <a:br>
              <a:rPr lang="nb-NO" dirty="0">
                <a:latin typeface="Merriweather" panose="00000500000000000000" pitchFamily="2" charset="0"/>
              </a:rPr>
            </a:br>
            <a:r>
              <a:rPr lang="nb-NO" dirty="0">
                <a:latin typeface="Merriweather" panose="00000500000000000000" pitchFamily="2" charset="0"/>
                <a:hlinkClick r:id="rId3"/>
              </a:rPr>
              <a:t>jfk@naturvernforbundet.no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Innsamling: Aino Bogetvedt </a:t>
            </a:r>
            <a:r>
              <a:rPr lang="nb-NO" dirty="0">
                <a:latin typeface="Merriweather" panose="00000500000000000000" pitchFamily="2" charset="0"/>
                <a:hlinkClick r:id="rId4"/>
              </a:rPr>
              <a:t>ab@naturvernforbundet.no</a:t>
            </a:r>
            <a:r>
              <a:rPr lang="nb-NO" dirty="0">
                <a:latin typeface="Merriweather" panose="00000500000000000000" pitchFamily="2" charset="0"/>
              </a:rPr>
              <a:t> og</a:t>
            </a:r>
          </a:p>
          <a:p>
            <a:pPr marL="0" indent="0">
              <a:buFont typeface="Arial" panose="020B0604020202020204" pitchFamily="34" charset="0"/>
              <a:buNone/>
            </a:pPr>
            <a:r>
              <a:rPr lang="nb-NO" dirty="0">
                <a:latin typeface="Merriweather" panose="00000500000000000000" pitchFamily="2" charset="0"/>
              </a:rPr>
              <a:t>Cecilie Willetts</a:t>
            </a:r>
            <a:br>
              <a:rPr lang="nb-NO" dirty="0">
                <a:latin typeface="Merriweather" panose="00000500000000000000" pitchFamily="2" charset="0"/>
              </a:rPr>
            </a:br>
            <a:r>
              <a:rPr lang="nb-NO" dirty="0">
                <a:latin typeface="Merriweather" panose="00000500000000000000" pitchFamily="2" charset="0"/>
                <a:hlinkClick r:id="rId5"/>
              </a:rPr>
              <a:t>cw@naturvernforbundet.no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Media: Tor Bjarne Christensen </a:t>
            </a:r>
            <a:r>
              <a:rPr lang="nb-NO" dirty="0">
                <a:latin typeface="Merriweather" panose="00000500000000000000" pitchFamily="2" charset="0"/>
                <a:hlinkClick r:id="rId6"/>
              </a:rPr>
              <a:t>tbc@naturvernforbundet.no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Natur og Ungdom: Sigrid Losnegård </a:t>
            </a:r>
            <a:br>
              <a:rPr lang="nb-NO" dirty="0">
                <a:latin typeface="Merriweather" panose="00000500000000000000" pitchFamily="2" charset="0"/>
              </a:rPr>
            </a:br>
            <a:r>
              <a:rPr lang="nb-NO" dirty="0">
                <a:latin typeface="Merriweather" panose="00000500000000000000" pitchFamily="2" charset="0"/>
                <a:hlinkClick r:id="rId7"/>
              </a:rPr>
              <a:t>sigridl@nu.no</a:t>
            </a:r>
            <a:r>
              <a:rPr lang="nb-NO" dirty="0">
                <a:latin typeface="Merriweather" panose="00000500000000000000" pitchFamily="2" charset="0"/>
              </a:rPr>
              <a:t> </a:t>
            </a:r>
          </a:p>
          <a:p>
            <a:pPr marL="0" indent="0">
              <a:buFont typeface="Arial" panose="020B0604020202020204" pitchFamily="34" charset="0"/>
              <a:buNone/>
            </a:pPr>
            <a:r>
              <a:rPr lang="nb-NO" dirty="0">
                <a:latin typeface="Merriweather" panose="00000500000000000000" pitchFamily="2" charset="0"/>
              </a:rPr>
              <a:t>Informasjon og oppdateringer: </a:t>
            </a:r>
            <a:r>
              <a:rPr lang="nb-NO" dirty="0">
                <a:latin typeface="Merriweather" panose="00000500000000000000" pitchFamily="2" charset="0"/>
                <a:hlinkClick r:id="rId8"/>
              </a:rPr>
              <a:t>www.fjordsoksmalet.no</a:t>
            </a:r>
            <a:r>
              <a:rPr lang="nb-NO" dirty="0">
                <a:latin typeface="Merriweather" panose="00000500000000000000" pitchFamily="2" charset="0"/>
              </a:rPr>
              <a:t> </a:t>
            </a:r>
          </a:p>
        </p:txBody>
      </p:sp>
      <p:pic>
        <p:nvPicPr>
          <p:cNvPr id="13" name="Bilde 12" descr="Et bilde som inneholder utendørs, person, tre, blå&#10;&#10;Automatisk generert beskrivelse">
            <a:extLst>
              <a:ext uri="{FF2B5EF4-FFF2-40B4-BE49-F238E27FC236}">
                <a16:creationId xmlns:a16="http://schemas.microsoft.com/office/drawing/2014/main" id="{7B6F1DE2-C985-284C-2F71-247E1112E321}"/>
              </a:ext>
            </a:extLst>
          </p:cNvPr>
          <p:cNvPicPr>
            <a:picLocks noChangeAspect="1"/>
          </p:cNvPicPr>
          <p:nvPr/>
        </p:nvPicPr>
        <p:blipFill rotWithShape="1">
          <a:blip r:embed="rId9">
            <a:extLst>
              <a:ext uri="{28A0092B-C50C-407E-A947-70E740481C1C}">
                <a14:useLocalDpi xmlns:a14="http://schemas.microsoft.com/office/drawing/2010/main" val="0"/>
              </a:ext>
            </a:extLst>
          </a:blip>
          <a:srcRect t="10518" b="24754"/>
          <a:stretch/>
        </p:blipFill>
        <p:spPr>
          <a:xfrm>
            <a:off x="9510978" y="885342"/>
            <a:ext cx="2702473" cy="2623851"/>
          </a:xfrm>
          <a:prstGeom prst="ellipse">
            <a:avLst/>
          </a:prstGeom>
        </p:spPr>
      </p:pic>
      <p:pic>
        <p:nvPicPr>
          <p:cNvPr id="15" name="Bilde 14" descr="Et bilde som inneholder utendørs, person, mann&#10;&#10;Automatisk generert beskrivelse">
            <a:extLst>
              <a:ext uri="{FF2B5EF4-FFF2-40B4-BE49-F238E27FC236}">
                <a16:creationId xmlns:a16="http://schemas.microsoft.com/office/drawing/2014/main" id="{7772FF14-3601-DE78-531F-D3F51F4F2B7F}"/>
              </a:ext>
            </a:extLst>
          </p:cNvPr>
          <p:cNvPicPr>
            <a:picLocks noChangeAspect="1"/>
          </p:cNvPicPr>
          <p:nvPr/>
        </p:nvPicPr>
        <p:blipFill rotWithShape="1">
          <a:blip r:embed="rId10">
            <a:extLst>
              <a:ext uri="{28A0092B-C50C-407E-A947-70E740481C1C}">
                <a14:useLocalDpi xmlns:a14="http://schemas.microsoft.com/office/drawing/2010/main" val="0"/>
              </a:ext>
            </a:extLst>
          </a:blip>
          <a:srcRect t="9267" b="23848"/>
          <a:stretch/>
        </p:blipFill>
        <p:spPr>
          <a:xfrm>
            <a:off x="5325356" y="4160341"/>
            <a:ext cx="2673262" cy="2682514"/>
          </a:xfrm>
          <a:prstGeom prst="ellipse">
            <a:avLst/>
          </a:prstGeom>
        </p:spPr>
      </p:pic>
      <p:pic>
        <p:nvPicPr>
          <p:cNvPr id="1026" name="Picture 2" descr="52309920398_dfdccd5a07_k">
            <a:extLst>
              <a:ext uri="{FF2B5EF4-FFF2-40B4-BE49-F238E27FC236}">
                <a16:creationId xmlns:a16="http://schemas.microsoft.com/office/drawing/2014/main" id="{FF4F6CD5-F235-09F6-6D96-5A872BA639C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919" r="18898" b="13343"/>
          <a:stretch/>
        </p:blipFill>
        <p:spPr bwMode="auto">
          <a:xfrm>
            <a:off x="9416113" y="4160341"/>
            <a:ext cx="2702473" cy="2682514"/>
          </a:xfrm>
          <a:prstGeom prst="ellipse">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A0E2E8EC-AAC1-199E-A3FA-D0544C00D947}"/>
              </a:ext>
            </a:extLst>
          </p:cNvPr>
          <p:cNvCxnSpPr>
            <a:cxnSpLocks/>
          </p:cNvCxnSpPr>
          <p:nvPr/>
        </p:nvCxnSpPr>
        <p:spPr>
          <a:xfrm flipV="1">
            <a:off x="3845378" y="1747157"/>
            <a:ext cx="1284680" cy="125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Rett pilkobling 11">
            <a:extLst>
              <a:ext uri="{FF2B5EF4-FFF2-40B4-BE49-F238E27FC236}">
                <a16:creationId xmlns:a16="http://schemas.microsoft.com/office/drawing/2014/main" id="{2D4F2A66-C27C-19E6-CC05-CCCF2A1F65F5}"/>
              </a:ext>
            </a:extLst>
          </p:cNvPr>
          <p:cNvCxnSpPr>
            <a:cxnSpLocks/>
          </p:cNvCxnSpPr>
          <p:nvPr/>
        </p:nvCxnSpPr>
        <p:spPr>
          <a:xfrm>
            <a:off x="4501440" y="4331358"/>
            <a:ext cx="979392" cy="2337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Rett pilkobling 10">
            <a:extLst>
              <a:ext uri="{FF2B5EF4-FFF2-40B4-BE49-F238E27FC236}">
                <a16:creationId xmlns:a16="http://schemas.microsoft.com/office/drawing/2014/main" id="{ED5F7351-2B0F-78E0-5B38-AE4350259263}"/>
              </a:ext>
            </a:extLst>
          </p:cNvPr>
          <p:cNvCxnSpPr>
            <a:cxnSpLocks/>
          </p:cNvCxnSpPr>
          <p:nvPr/>
        </p:nvCxnSpPr>
        <p:spPr>
          <a:xfrm>
            <a:off x="3097434" y="3509193"/>
            <a:ext cx="3985511" cy="2593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9" name="Bilde 18" descr="Et bilde som inneholder Menneskeansikt, smil, person, klær&#10;&#10;Automatisk generert beskrivelse">
            <a:extLst>
              <a:ext uri="{FF2B5EF4-FFF2-40B4-BE49-F238E27FC236}">
                <a16:creationId xmlns:a16="http://schemas.microsoft.com/office/drawing/2014/main" id="{1693BA66-202F-6C6E-7095-076A49F68AA2}"/>
              </a:ext>
            </a:extLst>
          </p:cNvPr>
          <p:cNvPicPr>
            <a:picLocks noChangeAspect="1"/>
          </p:cNvPicPr>
          <p:nvPr/>
        </p:nvPicPr>
        <p:blipFill rotWithShape="1">
          <a:blip r:embed="rId12">
            <a:extLst>
              <a:ext uri="{28A0092B-C50C-407E-A947-70E740481C1C}">
                <a14:useLocalDpi xmlns:a14="http://schemas.microsoft.com/office/drawing/2010/main" val="0"/>
              </a:ext>
            </a:extLst>
          </a:blip>
          <a:srcRect l="-322" t="6833" r="445" b="22807"/>
          <a:stretch/>
        </p:blipFill>
        <p:spPr>
          <a:xfrm>
            <a:off x="5161106" y="804712"/>
            <a:ext cx="2540000" cy="2680688"/>
          </a:xfrm>
          <a:prstGeom prst="flowChartConnector">
            <a:avLst/>
          </a:prstGeom>
        </p:spPr>
      </p:pic>
      <p:pic>
        <p:nvPicPr>
          <p:cNvPr id="4108" name="Picture 12">
            <a:extLst>
              <a:ext uri="{FF2B5EF4-FFF2-40B4-BE49-F238E27FC236}">
                <a16:creationId xmlns:a16="http://schemas.microsoft.com/office/drawing/2014/main" id="{FD246ECA-8CB7-2698-3CBC-CBE4B5528CD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6009" t="121" r="27020" b="29520"/>
          <a:stretch/>
        </p:blipFill>
        <p:spPr bwMode="auto">
          <a:xfrm>
            <a:off x="7322942" y="2367111"/>
            <a:ext cx="2664000" cy="26640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47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011604-3C65-42C4-AA48-1D6D05E1CA4D}"/>
              </a:ext>
            </a:extLst>
          </p:cNvPr>
          <p:cNvSpPr>
            <a:spLocks noGrp="1"/>
          </p:cNvSpPr>
          <p:nvPr>
            <p:ph type="sldNum" sz="quarter" idx="12"/>
          </p:nvPr>
        </p:nvSpPr>
        <p:spPr/>
        <p:txBody>
          <a:bodyPr/>
          <a:lstStyle/>
          <a:p>
            <a:fld id="{A0269F28-EAEE-46E9-879B-415EFE472FE5}" type="slidenum">
              <a:rPr lang="nb-NO" smtClean="0"/>
              <a:pPr/>
              <a:t>2</a:t>
            </a:fld>
            <a:endParaRPr lang="nb-NO" dirty="0"/>
          </a:p>
        </p:txBody>
      </p:sp>
      <p:pic>
        <p:nvPicPr>
          <p:cNvPr id="4" name="Picture 3" descr="A picture containing outdoor, sky, water, grass&#10;&#10;Description automatically generated">
            <a:extLst>
              <a:ext uri="{FF2B5EF4-FFF2-40B4-BE49-F238E27FC236}">
                <a16:creationId xmlns:a16="http://schemas.microsoft.com/office/drawing/2014/main" id="{9534DAA7-0403-4FB9-81FD-BD62B6FB9E06}"/>
              </a:ext>
            </a:extLst>
          </p:cNvPr>
          <p:cNvPicPr>
            <a:picLocks noChangeAspect="1"/>
          </p:cNvPicPr>
          <p:nvPr/>
        </p:nvPicPr>
        <p:blipFill rotWithShape="1">
          <a:blip r:embed="rId3">
            <a:extLst>
              <a:ext uri="{28A0092B-C50C-407E-A947-70E740481C1C}">
                <a14:useLocalDpi xmlns:a14="http://schemas.microsoft.com/office/drawing/2010/main" val="0"/>
              </a:ext>
            </a:extLst>
          </a:blip>
          <a:srcRect t="2230"/>
          <a:stretch/>
        </p:blipFill>
        <p:spPr>
          <a:xfrm>
            <a:off x="0" y="0"/>
            <a:ext cx="12192835" cy="6858000"/>
          </a:xfrm>
          <a:prstGeom prst="rect">
            <a:avLst/>
          </a:prstGeom>
        </p:spPr>
      </p:pic>
      <p:sp>
        <p:nvSpPr>
          <p:cNvPr id="3" name="Tittel 1">
            <a:extLst>
              <a:ext uri="{FF2B5EF4-FFF2-40B4-BE49-F238E27FC236}">
                <a16:creationId xmlns:a16="http://schemas.microsoft.com/office/drawing/2014/main" id="{D79E1062-ED36-64D9-0C8E-B1849FCB731A}"/>
              </a:ext>
            </a:extLst>
          </p:cNvPr>
          <p:cNvSpPr txBox="1">
            <a:spLocks/>
          </p:cNvSpPr>
          <p:nvPr/>
        </p:nvSpPr>
        <p:spPr>
          <a:xfrm>
            <a:off x="338772" y="5215094"/>
            <a:ext cx="11853228" cy="1141255"/>
          </a:xfrm>
          <a:prstGeom prst="rect">
            <a:avLst/>
          </a:prstGeom>
        </p:spPr>
        <p:txBody>
          <a:bodyPr/>
          <a:lstStyle>
            <a:lvl1pPr algn="l" defTabSz="914446" rtl="0" eaLnBrk="1" latinLnBrk="0" hangingPunct="1">
              <a:lnSpc>
                <a:spcPct val="90000"/>
              </a:lnSpc>
              <a:spcBef>
                <a:spcPct val="0"/>
              </a:spcBef>
              <a:buNone/>
              <a:defRPr sz="4601" b="1" kern="1200">
                <a:solidFill>
                  <a:schemeClr val="tx1"/>
                </a:solidFill>
                <a:latin typeface="+mj-lt"/>
                <a:ea typeface="+mj-ea"/>
                <a:cs typeface="+mj-cs"/>
              </a:defRPr>
            </a:lvl1pPr>
          </a:lstStyle>
          <a:p>
            <a:r>
              <a:rPr lang="nb-NO" dirty="0">
                <a:solidFill>
                  <a:schemeClr val="bg2"/>
                </a:solidFill>
                <a:latin typeface="Larken ExtraBold" panose="00000900000000000000" pitchFamily="50" charset="0"/>
              </a:rPr>
              <a:t>Fjordsøksmålet </a:t>
            </a:r>
            <a:br>
              <a:rPr lang="nb-NO" dirty="0">
                <a:solidFill>
                  <a:schemeClr val="bg2"/>
                </a:solidFill>
                <a:latin typeface="Larken ExtraBold" panose="00000900000000000000" pitchFamily="50" charset="0"/>
              </a:rPr>
            </a:br>
            <a:r>
              <a:rPr lang="nb-NO" sz="2400" dirty="0">
                <a:solidFill>
                  <a:schemeClr val="bg2"/>
                </a:solidFill>
                <a:latin typeface="Larken ExtraBold" panose="00000900000000000000" pitchFamily="50" charset="0"/>
              </a:rPr>
              <a:t>Sammen skal vi styrke naturens rettsvern!</a:t>
            </a:r>
          </a:p>
        </p:txBody>
      </p:sp>
      <p:pic>
        <p:nvPicPr>
          <p:cNvPr id="8" name="Bilde 7">
            <a:extLst>
              <a:ext uri="{FF2B5EF4-FFF2-40B4-BE49-F238E27FC236}">
                <a16:creationId xmlns:a16="http://schemas.microsoft.com/office/drawing/2014/main" id="{7BC0AA6D-0957-A4B5-EF30-0AE0FBD72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701" y="374067"/>
            <a:ext cx="2459951" cy="262591"/>
          </a:xfrm>
          <a:prstGeom prst="rect">
            <a:avLst/>
          </a:prstGeom>
        </p:spPr>
      </p:pic>
      <p:pic>
        <p:nvPicPr>
          <p:cNvPr id="10" name="Bilde 9" descr="Et bilde som inneholder tekst, clip art&#10;&#10;Automatisk generert beskrivelse">
            <a:extLst>
              <a:ext uri="{FF2B5EF4-FFF2-40B4-BE49-F238E27FC236}">
                <a16:creationId xmlns:a16="http://schemas.microsoft.com/office/drawing/2014/main" id="{D639592B-6067-A0FD-BFAE-034A038921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022" y="286023"/>
            <a:ext cx="1337043" cy="438678"/>
          </a:xfrm>
          <a:prstGeom prst="rect">
            <a:avLst/>
          </a:prstGeom>
        </p:spPr>
      </p:pic>
    </p:spTree>
    <p:extLst>
      <p:ext uri="{BB962C8B-B14F-4D97-AF65-F5344CB8AC3E}">
        <p14:creationId xmlns:p14="http://schemas.microsoft.com/office/powerpoint/2010/main" val="43234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68FD146-630D-CC72-5B09-2ECA9C00E095}"/>
              </a:ext>
            </a:extLst>
          </p:cNvPr>
          <p:cNvSpPr>
            <a:spLocks noGrp="1"/>
          </p:cNvSpPr>
          <p:nvPr>
            <p:ph type="sldNum" sz="quarter" idx="12"/>
          </p:nvPr>
        </p:nvSpPr>
        <p:spPr/>
        <p:txBody>
          <a:bodyPr/>
          <a:lstStyle/>
          <a:p>
            <a:fld id="{A0269F28-EAEE-46E9-879B-415EFE472FE5}" type="slidenum">
              <a:rPr lang="nb-NO" smtClean="0"/>
              <a:pPr/>
              <a:t>3</a:t>
            </a:fld>
            <a:endParaRPr lang="nb-NO" dirty="0"/>
          </a:p>
        </p:txBody>
      </p:sp>
      <p:sp>
        <p:nvSpPr>
          <p:cNvPr id="4" name="Plassholder for tekst 3">
            <a:extLst>
              <a:ext uri="{FF2B5EF4-FFF2-40B4-BE49-F238E27FC236}">
                <a16:creationId xmlns:a16="http://schemas.microsoft.com/office/drawing/2014/main" id="{208AB33E-DB5B-482C-E5A0-F26EBC869088}"/>
              </a:ext>
            </a:extLst>
          </p:cNvPr>
          <p:cNvSpPr>
            <a:spLocks noGrp="1"/>
          </p:cNvSpPr>
          <p:nvPr>
            <p:ph type="body" sz="quarter" idx="15"/>
          </p:nvPr>
        </p:nvSpPr>
        <p:spPr>
          <a:xfrm>
            <a:off x="6481823" y="2609649"/>
            <a:ext cx="5202859" cy="3746701"/>
          </a:xfrm>
        </p:spPr>
        <p:txBody>
          <a:bodyPr/>
          <a:lstStyle/>
          <a:p>
            <a:r>
              <a:rPr lang="nb-NO" dirty="0">
                <a:latin typeface="Merriweather" panose="00000500000000000000" pitchFamily="2" charset="0"/>
              </a:rPr>
              <a:t>Naturvernforbundet og Natur og Ungdom har saksøkt staten for tillatelser til å dumpe 170 millioner tonn gruveavfall i Førdefjorden.</a:t>
            </a:r>
          </a:p>
          <a:p>
            <a:r>
              <a:rPr lang="nb-NO" dirty="0">
                <a:latin typeface="Merriweather" panose="00000500000000000000" pitchFamily="2" charset="0"/>
              </a:rPr>
              <a:t>Rettssaken ble behandlet i Oslo tingrett høsten 2023. Dommen falt 10. januar 2024, der staten ble frifunnet. 12. februar 2024 anket miljøorganisasjonene saken videre til lagmannsretten.</a:t>
            </a:r>
          </a:p>
          <a:p>
            <a:endParaRPr lang="nb-NO" dirty="0">
              <a:latin typeface="Merriweather" panose="00000500000000000000" pitchFamily="2" charset="0"/>
            </a:endParaRPr>
          </a:p>
        </p:txBody>
      </p:sp>
      <p:sp>
        <p:nvSpPr>
          <p:cNvPr id="5" name="Tittel 4">
            <a:extLst>
              <a:ext uri="{FF2B5EF4-FFF2-40B4-BE49-F238E27FC236}">
                <a16:creationId xmlns:a16="http://schemas.microsoft.com/office/drawing/2014/main" id="{07090938-0BEC-C2E6-9C85-F34A09D91262}"/>
              </a:ext>
            </a:extLst>
          </p:cNvPr>
          <p:cNvSpPr>
            <a:spLocks noGrp="1"/>
          </p:cNvSpPr>
          <p:nvPr>
            <p:ph type="title"/>
          </p:nvPr>
        </p:nvSpPr>
        <p:spPr>
          <a:xfrm>
            <a:off x="6763327" y="1072174"/>
            <a:ext cx="4639850" cy="1325563"/>
          </a:xfrm>
        </p:spPr>
        <p:txBody>
          <a:bodyPr/>
          <a:lstStyle/>
          <a:p>
            <a:r>
              <a:rPr lang="nb-NO" dirty="0">
                <a:latin typeface="Larken ExtraBold" panose="00000900000000000000" pitchFamily="50" charset="0"/>
              </a:rPr>
              <a:t>Fjordsøksmålet</a:t>
            </a:r>
          </a:p>
        </p:txBody>
      </p:sp>
      <p:pic>
        <p:nvPicPr>
          <p:cNvPr id="3" name="Picture 30" descr="Text&#10;&#10;Description automatically generated">
            <a:extLst>
              <a:ext uri="{FF2B5EF4-FFF2-40B4-BE49-F238E27FC236}">
                <a16:creationId xmlns:a16="http://schemas.microsoft.com/office/drawing/2014/main" id="{73BEB5FD-5787-90AB-53EC-4DB4B0FA7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026" name="Picture 2" descr="AT.no Anlegg&amp;Transport">
            <a:extLst>
              <a:ext uri="{FF2B5EF4-FFF2-40B4-BE49-F238E27FC236}">
                <a16:creationId xmlns:a16="http://schemas.microsoft.com/office/drawing/2014/main" id="{ABA7BED8-6306-0FD7-3060-63B5864D24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76" r="19163"/>
          <a:stretch/>
        </p:blipFill>
        <p:spPr bwMode="auto">
          <a:xfrm>
            <a:off x="273895" y="381062"/>
            <a:ext cx="5653376" cy="596584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E1C622F6-F587-7EFC-8782-089EE1C258FA}"/>
              </a:ext>
            </a:extLst>
          </p:cNvPr>
          <p:cNvSpPr txBox="1"/>
          <p:nvPr/>
        </p:nvSpPr>
        <p:spPr>
          <a:xfrm>
            <a:off x="273895" y="6440572"/>
            <a:ext cx="3906219" cy="307777"/>
          </a:xfrm>
          <a:prstGeom prst="rect">
            <a:avLst/>
          </a:prstGeom>
          <a:noFill/>
        </p:spPr>
        <p:txBody>
          <a:bodyPr wrap="square" rtlCol="0">
            <a:spAutoFit/>
          </a:bodyPr>
          <a:lstStyle/>
          <a:p>
            <a:r>
              <a:rPr lang="nb-NO" sz="1400" dirty="0">
                <a:latin typeface="Merriweather" panose="00000500000000000000" pitchFamily="2" charset="0"/>
              </a:rPr>
              <a:t>Foto: Kjetil Grude </a:t>
            </a:r>
            <a:r>
              <a:rPr lang="nb-NO" sz="1400" dirty="0" err="1">
                <a:latin typeface="Merriweather" panose="00000500000000000000" pitchFamily="2" charset="0"/>
              </a:rPr>
              <a:t>Flekkøy</a:t>
            </a:r>
            <a:endParaRPr lang="nb-NO" sz="1400" dirty="0">
              <a:latin typeface="Merriweather" panose="00000500000000000000" pitchFamily="2" charset="0"/>
            </a:endParaRPr>
          </a:p>
        </p:txBody>
      </p:sp>
    </p:spTree>
    <p:extLst>
      <p:ext uri="{BB962C8B-B14F-4D97-AF65-F5344CB8AC3E}">
        <p14:creationId xmlns:p14="http://schemas.microsoft.com/office/powerpoint/2010/main" val="3291003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40FC9F-C464-42A7-A303-B0B046C5D0D2}"/>
              </a:ext>
            </a:extLst>
          </p:cNvPr>
          <p:cNvSpPr>
            <a:spLocks noGrp="1"/>
          </p:cNvSpPr>
          <p:nvPr>
            <p:ph type="sldNum" sz="quarter" idx="12"/>
          </p:nvPr>
        </p:nvSpPr>
        <p:spPr/>
        <p:txBody>
          <a:bodyPr/>
          <a:lstStyle/>
          <a:p>
            <a:fld id="{A0269F28-EAEE-46E9-879B-415EFE472FE5}" type="slidenum">
              <a:rPr lang="nb-NO" smtClean="0"/>
              <a:pPr/>
              <a:t>4</a:t>
            </a:fld>
            <a:endParaRPr lang="nb-NO" dirty="0"/>
          </a:p>
        </p:txBody>
      </p:sp>
      <p:sp>
        <p:nvSpPr>
          <p:cNvPr id="4" name="Title 3">
            <a:extLst>
              <a:ext uri="{FF2B5EF4-FFF2-40B4-BE49-F238E27FC236}">
                <a16:creationId xmlns:a16="http://schemas.microsoft.com/office/drawing/2014/main" id="{34004A10-212E-4ADA-AC4C-3AFDA36E6A6F}"/>
              </a:ext>
            </a:extLst>
          </p:cNvPr>
          <p:cNvSpPr>
            <a:spLocks noGrp="1"/>
          </p:cNvSpPr>
          <p:nvPr>
            <p:ph type="title"/>
          </p:nvPr>
        </p:nvSpPr>
        <p:spPr>
          <a:xfrm>
            <a:off x="333355" y="960853"/>
            <a:ext cx="11150638" cy="1037129"/>
          </a:xfrm>
        </p:spPr>
        <p:txBody>
          <a:bodyPr/>
          <a:lstStyle/>
          <a:p>
            <a:r>
              <a:rPr lang="nb-NO" dirty="0">
                <a:latin typeface="Larken ExtraBold" panose="00000900000000000000" pitchFamily="50" charset="0"/>
              </a:rPr>
              <a:t>Veien dit har vært lang…</a:t>
            </a:r>
          </a:p>
        </p:txBody>
      </p:sp>
      <p:sp>
        <p:nvSpPr>
          <p:cNvPr id="5" name="Slide Number Placeholder 1">
            <a:extLst>
              <a:ext uri="{FF2B5EF4-FFF2-40B4-BE49-F238E27FC236}">
                <a16:creationId xmlns:a16="http://schemas.microsoft.com/office/drawing/2014/main" id="{9E5284FA-FE11-4B83-80E3-F7C92E8355B9}"/>
              </a:ext>
            </a:extLst>
          </p:cNvPr>
          <p:cNvSpPr txBox="1">
            <a:spLocks/>
          </p:cNvSpPr>
          <p:nvPr/>
        </p:nvSpPr>
        <p:spPr>
          <a:xfrm>
            <a:off x="10603753" y="8820311"/>
            <a:ext cx="745768" cy="238111"/>
          </a:xfrm>
          <a:prstGeom prst="rect">
            <a:avLst/>
          </a:prstGeom>
        </p:spPr>
        <p:txBody>
          <a:bodyPr vert="horz" lIns="0" tIns="0" rIns="0" bIns="0" rtlCol="0" anchor="b"/>
          <a:lstStyle>
            <a:defPPr>
              <a:defRPr lang="en-US"/>
            </a:defPPr>
            <a:lvl1pPr marL="0" algn="r" defTabSz="228600" rtl="0" eaLnBrk="1" latinLnBrk="0" hangingPunct="1">
              <a:defRPr sz="1200" b="1" kern="1200">
                <a:solidFill>
                  <a:srgbClr val="7B7D7D"/>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A0269F28-EAEE-46E9-879B-415EFE472FE5}" type="slidenum">
              <a:rPr lang="nb-NO" smtClean="0"/>
              <a:pPr/>
              <a:t>4</a:t>
            </a:fld>
            <a:endParaRPr lang="nb-NO" dirty="0"/>
          </a:p>
        </p:txBody>
      </p:sp>
      <p:sp>
        <p:nvSpPr>
          <p:cNvPr id="7" name="Flowchart: Alternate Process 6">
            <a:extLst>
              <a:ext uri="{FF2B5EF4-FFF2-40B4-BE49-F238E27FC236}">
                <a16:creationId xmlns:a16="http://schemas.microsoft.com/office/drawing/2014/main" id="{2770FE71-A1F2-4F14-87F2-615A65E6E9C4}"/>
              </a:ext>
            </a:extLst>
          </p:cNvPr>
          <p:cNvSpPr/>
          <p:nvPr/>
        </p:nvSpPr>
        <p:spPr>
          <a:xfrm>
            <a:off x="333354" y="3841949"/>
            <a:ext cx="1143761"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utslipps-tillatelse</a:t>
            </a:r>
          </a:p>
        </p:txBody>
      </p:sp>
      <p:sp>
        <p:nvSpPr>
          <p:cNvPr id="21" name="Flowchart: Process 20">
            <a:extLst>
              <a:ext uri="{FF2B5EF4-FFF2-40B4-BE49-F238E27FC236}">
                <a16:creationId xmlns:a16="http://schemas.microsoft.com/office/drawing/2014/main" id="{5739D3A6-5201-485F-985D-411B18298001}"/>
              </a:ext>
            </a:extLst>
          </p:cNvPr>
          <p:cNvSpPr/>
          <p:nvPr/>
        </p:nvSpPr>
        <p:spPr>
          <a:xfrm>
            <a:off x="482912"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2008</a:t>
            </a:r>
          </a:p>
        </p:txBody>
      </p:sp>
      <p:sp>
        <p:nvSpPr>
          <p:cNvPr id="39" name="Flowchart: Alternate Process 38">
            <a:extLst>
              <a:ext uri="{FF2B5EF4-FFF2-40B4-BE49-F238E27FC236}">
                <a16:creationId xmlns:a16="http://schemas.microsoft.com/office/drawing/2014/main" id="{0B573F5C-D84F-4AD1-AA7A-B7FE8BA6FBB5}"/>
              </a:ext>
            </a:extLst>
          </p:cNvPr>
          <p:cNvSpPr/>
          <p:nvPr/>
        </p:nvSpPr>
        <p:spPr>
          <a:xfrm>
            <a:off x="1701576" y="4014257"/>
            <a:ext cx="1180394" cy="122759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utslipps-tillatelse</a:t>
            </a:r>
          </a:p>
        </p:txBody>
      </p:sp>
      <p:sp>
        <p:nvSpPr>
          <p:cNvPr id="40" name="Flowchart: Process 39">
            <a:extLst>
              <a:ext uri="{FF2B5EF4-FFF2-40B4-BE49-F238E27FC236}">
                <a16:creationId xmlns:a16="http://schemas.microsoft.com/office/drawing/2014/main" id="{0F60D7EB-C7C0-4B2A-984F-4453826F5E2E}"/>
              </a:ext>
            </a:extLst>
          </p:cNvPr>
          <p:cNvSpPr/>
          <p:nvPr/>
        </p:nvSpPr>
        <p:spPr>
          <a:xfrm>
            <a:off x="1865085"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2015</a:t>
            </a:r>
          </a:p>
        </p:txBody>
      </p:sp>
      <p:sp>
        <p:nvSpPr>
          <p:cNvPr id="57" name="Flowchart: Alternate Process 56">
            <a:extLst>
              <a:ext uri="{FF2B5EF4-FFF2-40B4-BE49-F238E27FC236}">
                <a16:creationId xmlns:a16="http://schemas.microsoft.com/office/drawing/2014/main" id="{F1DCAF43-1A1E-4635-85D2-8F958E122B84}"/>
              </a:ext>
            </a:extLst>
          </p:cNvPr>
          <p:cNvSpPr/>
          <p:nvPr/>
        </p:nvSpPr>
        <p:spPr>
          <a:xfrm>
            <a:off x="3868435" y="3841948"/>
            <a:ext cx="1299956" cy="15722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Klagene blir ikke tatt til følge ved kongelig resolusjon</a:t>
            </a:r>
          </a:p>
        </p:txBody>
      </p:sp>
      <p:sp>
        <p:nvSpPr>
          <p:cNvPr id="58" name="Flowchart: Process 57">
            <a:extLst>
              <a:ext uri="{FF2B5EF4-FFF2-40B4-BE49-F238E27FC236}">
                <a16:creationId xmlns:a16="http://schemas.microsoft.com/office/drawing/2014/main" id="{416B32D0-F908-40A7-94F4-4617C830CABA}"/>
              </a:ext>
            </a:extLst>
          </p:cNvPr>
          <p:cNvSpPr/>
          <p:nvPr/>
        </p:nvSpPr>
        <p:spPr>
          <a:xfrm>
            <a:off x="4096090"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2016</a:t>
            </a:r>
          </a:p>
        </p:txBody>
      </p:sp>
      <p:sp>
        <p:nvSpPr>
          <p:cNvPr id="59" name="Flowchart: Off-page Connector 58">
            <a:extLst>
              <a:ext uri="{FF2B5EF4-FFF2-40B4-BE49-F238E27FC236}">
                <a16:creationId xmlns:a16="http://schemas.microsoft.com/office/drawing/2014/main" id="{20C0798F-E306-4C73-97B2-C7C533FEB3D8}"/>
              </a:ext>
            </a:extLst>
          </p:cNvPr>
          <p:cNvSpPr/>
          <p:nvPr/>
        </p:nvSpPr>
        <p:spPr>
          <a:xfrm>
            <a:off x="7789908" y="2442041"/>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sp>
        <p:nvSpPr>
          <p:cNvPr id="66" name="Flowchart: Alternate Process 65">
            <a:extLst>
              <a:ext uri="{FF2B5EF4-FFF2-40B4-BE49-F238E27FC236}">
                <a16:creationId xmlns:a16="http://schemas.microsoft.com/office/drawing/2014/main" id="{EB3E1246-8F95-449D-A74D-20DC3E475D86}"/>
              </a:ext>
            </a:extLst>
          </p:cNvPr>
          <p:cNvSpPr/>
          <p:nvPr/>
        </p:nvSpPr>
        <p:spPr>
          <a:xfrm>
            <a:off x="5392136" y="3841948"/>
            <a:ext cx="1072301"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drifts-tillatelse</a:t>
            </a:r>
          </a:p>
        </p:txBody>
      </p:sp>
      <p:sp>
        <p:nvSpPr>
          <p:cNvPr id="67" name="Flowchart: Process 66">
            <a:extLst>
              <a:ext uri="{FF2B5EF4-FFF2-40B4-BE49-F238E27FC236}">
                <a16:creationId xmlns:a16="http://schemas.microsoft.com/office/drawing/2014/main" id="{F99FC425-BA50-405A-BF2D-232FA3431B64}"/>
              </a:ext>
            </a:extLst>
          </p:cNvPr>
          <p:cNvSpPr/>
          <p:nvPr/>
        </p:nvSpPr>
        <p:spPr>
          <a:xfrm>
            <a:off x="5482448"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2019</a:t>
            </a:r>
          </a:p>
        </p:txBody>
      </p:sp>
      <p:sp>
        <p:nvSpPr>
          <p:cNvPr id="78" name="Flowchart: Alternate Process 77">
            <a:extLst>
              <a:ext uri="{FF2B5EF4-FFF2-40B4-BE49-F238E27FC236}">
                <a16:creationId xmlns:a16="http://schemas.microsoft.com/office/drawing/2014/main" id="{8621F2D0-24C2-4942-ACE3-9452DEFF8C7F}"/>
              </a:ext>
            </a:extLst>
          </p:cNvPr>
          <p:cNvSpPr/>
          <p:nvPr/>
        </p:nvSpPr>
        <p:spPr>
          <a:xfrm>
            <a:off x="6645818" y="3965273"/>
            <a:ext cx="1072301" cy="132556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drifts-tillatelse</a:t>
            </a:r>
          </a:p>
        </p:txBody>
      </p:sp>
      <p:sp>
        <p:nvSpPr>
          <p:cNvPr id="79" name="Flowchart: Process 78">
            <a:extLst>
              <a:ext uri="{FF2B5EF4-FFF2-40B4-BE49-F238E27FC236}">
                <a16:creationId xmlns:a16="http://schemas.microsoft.com/office/drawing/2014/main" id="{CE60224A-7B2E-4A01-A6C4-4DFE4635ADFC}"/>
              </a:ext>
            </a:extLst>
          </p:cNvPr>
          <p:cNvSpPr/>
          <p:nvPr/>
        </p:nvSpPr>
        <p:spPr>
          <a:xfrm>
            <a:off x="6759646" y="318695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2020</a:t>
            </a:r>
          </a:p>
        </p:txBody>
      </p:sp>
      <p:sp>
        <p:nvSpPr>
          <p:cNvPr id="89" name="Flowchart: Off-page Connector 88">
            <a:extLst>
              <a:ext uri="{FF2B5EF4-FFF2-40B4-BE49-F238E27FC236}">
                <a16:creationId xmlns:a16="http://schemas.microsoft.com/office/drawing/2014/main" id="{BD8BF469-7C25-4985-BD3E-4906D49CBC7E}"/>
              </a:ext>
            </a:extLst>
          </p:cNvPr>
          <p:cNvSpPr/>
          <p:nvPr/>
        </p:nvSpPr>
        <p:spPr>
          <a:xfrm>
            <a:off x="2834432" y="2450383"/>
            <a:ext cx="1136957" cy="1572216"/>
          </a:xfrm>
          <a:prstGeom prst="flowChartOffpageConnector">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b-NO" sz="1600" dirty="0">
                <a:solidFill>
                  <a:schemeClr val="accent6">
                    <a:lumMod val="10000"/>
                  </a:schemeClr>
                </a:solidFill>
              </a:rPr>
              <a:t>En rekke aktører påklager tillatelsen</a:t>
            </a:r>
          </a:p>
        </p:txBody>
      </p:sp>
      <p:cxnSp>
        <p:nvCxnSpPr>
          <p:cNvPr id="91" name="Straight Arrow Connector 90">
            <a:extLst>
              <a:ext uri="{FF2B5EF4-FFF2-40B4-BE49-F238E27FC236}">
                <a16:creationId xmlns:a16="http://schemas.microsoft.com/office/drawing/2014/main" id="{7532D305-EE9D-4956-B91D-85AAA87035C1}"/>
              </a:ext>
            </a:extLst>
          </p:cNvPr>
          <p:cNvCxnSpPr>
            <a:cxnSpLocks/>
            <a:stCxn id="93" idx="3"/>
          </p:cNvCxnSpPr>
          <p:nvPr/>
        </p:nvCxnSpPr>
        <p:spPr>
          <a:xfrm>
            <a:off x="10282017" y="4635743"/>
            <a:ext cx="34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Flowchart: Alternate Process 92">
            <a:extLst>
              <a:ext uri="{FF2B5EF4-FFF2-40B4-BE49-F238E27FC236}">
                <a16:creationId xmlns:a16="http://schemas.microsoft.com/office/drawing/2014/main" id="{F8BC47EE-A15A-4D3A-8E43-0B027FD60E3D}"/>
              </a:ext>
            </a:extLst>
          </p:cNvPr>
          <p:cNvSpPr/>
          <p:nvPr/>
        </p:nvSpPr>
        <p:spPr>
          <a:xfrm>
            <a:off x="8994747" y="3841948"/>
            <a:ext cx="1287270" cy="158759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opprett-holder vedtaket om drifts-konsesjon</a:t>
            </a:r>
          </a:p>
        </p:txBody>
      </p:sp>
      <p:sp>
        <p:nvSpPr>
          <p:cNvPr id="94" name="Flowchart: Process 93">
            <a:extLst>
              <a:ext uri="{FF2B5EF4-FFF2-40B4-BE49-F238E27FC236}">
                <a16:creationId xmlns:a16="http://schemas.microsoft.com/office/drawing/2014/main" id="{DD158E5C-8B4E-4965-A4A6-4E9E83825964}"/>
              </a:ext>
            </a:extLst>
          </p:cNvPr>
          <p:cNvSpPr/>
          <p:nvPr/>
        </p:nvSpPr>
        <p:spPr>
          <a:xfrm>
            <a:off x="9188129"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sp>
        <p:nvSpPr>
          <p:cNvPr id="100" name="Flowchart: Alternate Process 99">
            <a:extLst>
              <a:ext uri="{FF2B5EF4-FFF2-40B4-BE49-F238E27FC236}">
                <a16:creationId xmlns:a16="http://schemas.microsoft.com/office/drawing/2014/main" id="{781DB6C3-1CFE-40DE-96E6-6EE6D9275BD3}"/>
              </a:ext>
            </a:extLst>
          </p:cNvPr>
          <p:cNvSpPr/>
          <p:nvPr/>
        </p:nvSpPr>
        <p:spPr>
          <a:xfrm>
            <a:off x="10542934" y="3841949"/>
            <a:ext cx="1380792" cy="158758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Naturvern-forbundet og Natur og Ungdom saksøker staten!</a:t>
            </a:r>
          </a:p>
        </p:txBody>
      </p:sp>
      <p:sp>
        <p:nvSpPr>
          <p:cNvPr id="101" name="Flowchart: Process 100">
            <a:extLst>
              <a:ext uri="{FF2B5EF4-FFF2-40B4-BE49-F238E27FC236}">
                <a16:creationId xmlns:a16="http://schemas.microsoft.com/office/drawing/2014/main" id="{4A78EBB6-CEE9-4466-AB52-76AE4C3C4CB1}"/>
              </a:ext>
            </a:extLst>
          </p:cNvPr>
          <p:cNvSpPr/>
          <p:nvPr/>
        </p:nvSpPr>
        <p:spPr>
          <a:xfrm>
            <a:off x="10811007" y="3177738"/>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2022</a:t>
            </a:r>
          </a:p>
        </p:txBody>
      </p:sp>
      <p:cxnSp>
        <p:nvCxnSpPr>
          <p:cNvPr id="103" name="Straight Arrow Connector 102">
            <a:extLst>
              <a:ext uri="{FF2B5EF4-FFF2-40B4-BE49-F238E27FC236}">
                <a16:creationId xmlns:a16="http://schemas.microsoft.com/office/drawing/2014/main" id="{CF6BE714-EBD7-4426-8026-0ED3EB94F610}"/>
              </a:ext>
            </a:extLst>
          </p:cNvPr>
          <p:cNvCxnSpPr>
            <a:stCxn id="7" idx="3"/>
            <a:endCxn id="39" idx="1"/>
          </p:cNvCxnSpPr>
          <p:nvPr/>
        </p:nvCxnSpPr>
        <p:spPr>
          <a:xfrm flipV="1">
            <a:off x="1477115" y="4628055"/>
            <a:ext cx="22446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2A51956-6139-4D3B-A403-B02987021250}"/>
              </a:ext>
            </a:extLst>
          </p:cNvPr>
          <p:cNvCxnSpPr>
            <a:cxnSpLocks/>
            <a:stCxn id="39" idx="3"/>
            <a:endCxn id="57" idx="1"/>
          </p:cNvCxnSpPr>
          <p:nvPr/>
        </p:nvCxnSpPr>
        <p:spPr>
          <a:xfrm>
            <a:off x="2881970" y="4628055"/>
            <a:ext cx="98646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1660368-BF65-4CBB-B0F5-5E1C07D1768E}"/>
              </a:ext>
            </a:extLst>
          </p:cNvPr>
          <p:cNvCxnSpPr>
            <a:stCxn id="57" idx="3"/>
            <a:endCxn id="66" idx="1"/>
          </p:cNvCxnSpPr>
          <p:nvPr/>
        </p:nvCxnSpPr>
        <p:spPr>
          <a:xfrm>
            <a:off x="5168391" y="4628056"/>
            <a:ext cx="2237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B97D1990-B865-44F9-9345-AEA1CA0A1BDB}"/>
              </a:ext>
            </a:extLst>
          </p:cNvPr>
          <p:cNvCxnSpPr>
            <a:cxnSpLocks/>
            <a:stCxn id="66" idx="3"/>
            <a:endCxn id="78" idx="1"/>
          </p:cNvCxnSpPr>
          <p:nvPr/>
        </p:nvCxnSpPr>
        <p:spPr>
          <a:xfrm flipV="1">
            <a:off x="6464437" y="4628055"/>
            <a:ext cx="1813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5E90FA4-1D0F-45C1-8798-63801B4D56C7}"/>
              </a:ext>
            </a:extLst>
          </p:cNvPr>
          <p:cNvCxnSpPr>
            <a:cxnSpLocks/>
            <a:stCxn id="78" idx="3"/>
            <a:endCxn id="93" idx="1"/>
          </p:cNvCxnSpPr>
          <p:nvPr/>
        </p:nvCxnSpPr>
        <p:spPr>
          <a:xfrm>
            <a:off x="7718119" y="4628055"/>
            <a:ext cx="1276628" cy="7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C4ADEDC4-CA80-46B9-9597-6C2861E0B4DA}"/>
              </a:ext>
            </a:extLst>
          </p:cNvPr>
          <p:cNvCxnSpPr>
            <a:cxnSpLocks/>
            <a:stCxn id="93" idx="3"/>
            <a:endCxn id="100" idx="1"/>
          </p:cNvCxnSpPr>
          <p:nvPr/>
        </p:nvCxnSpPr>
        <p:spPr>
          <a:xfrm>
            <a:off x="10282017" y="4635743"/>
            <a:ext cx="2609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6" name="Flowchart: Process 125">
            <a:extLst>
              <a:ext uri="{FF2B5EF4-FFF2-40B4-BE49-F238E27FC236}">
                <a16:creationId xmlns:a16="http://schemas.microsoft.com/office/drawing/2014/main" id="{43565DFC-89BF-408D-ADBA-B9895B281BC1}"/>
              </a:ext>
            </a:extLst>
          </p:cNvPr>
          <p:cNvSpPr/>
          <p:nvPr/>
        </p:nvSpPr>
        <p:spPr>
          <a:xfrm>
            <a:off x="7936062" y="1823664"/>
            <a:ext cx="844647" cy="540564"/>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nb-NO" sz="1600" b="1" dirty="0">
                <a:solidFill>
                  <a:schemeClr val="accent6">
                    <a:lumMod val="10000"/>
                  </a:schemeClr>
                </a:solidFill>
              </a:rPr>
              <a:t>2021</a:t>
            </a:r>
          </a:p>
        </p:txBody>
      </p:sp>
      <p:sp>
        <p:nvSpPr>
          <p:cNvPr id="127" name="Flowchart: Alternate Process 126">
            <a:extLst>
              <a:ext uri="{FF2B5EF4-FFF2-40B4-BE49-F238E27FC236}">
                <a16:creationId xmlns:a16="http://schemas.microsoft.com/office/drawing/2014/main" id="{FE065EE2-409B-41FA-A084-485FB09D6E67}"/>
              </a:ext>
            </a:extLst>
          </p:cNvPr>
          <p:cNvSpPr/>
          <p:nvPr/>
        </p:nvSpPr>
        <p:spPr>
          <a:xfrm>
            <a:off x="7817678" y="4902781"/>
            <a:ext cx="1060057" cy="18261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mottar søknad om revidert utslipps-tillatelse</a:t>
            </a:r>
          </a:p>
        </p:txBody>
      </p:sp>
      <p:sp>
        <p:nvSpPr>
          <p:cNvPr id="133" name="Flowchart: Alternate Process 132">
            <a:extLst>
              <a:ext uri="{FF2B5EF4-FFF2-40B4-BE49-F238E27FC236}">
                <a16:creationId xmlns:a16="http://schemas.microsoft.com/office/drawing/2014/main" id="{AE59E832-A1FB-4CC0-979F-4E624BF1EEB9}"/>
              </a:ext>
            </a:extLst>
          </p:cNvPr>
          <p:cNvSpPr/>
          <p:nvPr/>
        </p:nvSpPr>
        <p:spPr>
          <a:xfrm>
            <a:off x="9108353" y="5526290"/>
            <a:ext cx="1060057" cy="13048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solidFill>
                  <a:schemeClr val="bg2"/>
                </a:solidFill>
              </a:rPr>
              <a:t>Staten gir revidert utslipps-tillatelse</a:t>
            </a:r>
          </a:p>
        </p:txBody>
      </p:sp>
      <p:pic>
        <p:nvPicPr>
          <p:cNvPr id="31" name="Picture 30" descr="Text&#10;&#10;Description automatically generated">
            <a:extLst>
              <a:ext uri="{FF2B5EF4-FFF2-40B4-BE49-F238E27FC236}">
                <a16:creationId xmlns:a16="http://schemas.microsoft.com/office/drawing/2014/main" id="{90DC9B59-448F-4D70-84E5-EAE14D364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spTree>
    <p:extLst>
      <p:ext uri="{BB962C8B-B14F-4D97-AF65-F5344CB8AC3E}">
        <p14:creationId xmlns:p14="http://schemas.microsoft.com/office/powerpoint/2010/main" val="259290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3FBBEF-A1C8-4E4A-96D6-D2CB99397FF2}"/>
              </a:ext>
            </a:extLst>
          </p:cNvPr>
          <p:cNvPicPr>
            <a:picLocks noChangeAspect="1"/>
          </p:cNvPicPr>
          <p:nvPr/>
        </p:nvPicPr>
        <p:blipFill>
          <a:blip r:embed="rId3"/>
          <a:stretch>
            <a:fillRect/>
          </a:stretch>
        </p:blipFill>
        <p:spPr>
          <a:xfrm>
            <a:off x="166042" y="274630"/>
            <a:ext cx="4400550" cy="6200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8002DDB4-F83F-4277-AA5B-27C8EB486B2A}"/>
              </a:ext>
            </a:extLst>
          </p:cNvPr>
          <p:cNvSpPr>
            <a:spLocks noGrp="1"/>
          </p:cNvSpPr>
          <p:nvPr>
            <p:ph type="sldNum" sz="quarter" idx="12"/>
          </p:nvPr>
        </p:nvSpPr>
        <p:spPr/>
        <p:txBody>
          <a:bodyPr/>
          <a:lstStyle/>
          <a:p>
            <a:fld id="{A0269F28-EAEE-46E9-879B-415EFE472FE5}" type="slidenum">
              <a:rPr lang="nb-NO" smtClean="0"/>
              <a:pPr/>
              <a:t>5</a:t>
            </a:fld>
            <a:endParaRPr lang="nb-NO" dirty="0"/>
          </a:p>
        </p:txBody>
      </p:sp>
      <p:pic>
        <p:nvPicPr>
          <p:cNvPr id="5" name="Picture 4" descr="Text&#10;&#10;Description automatically generated">
            <a:extLst>
              <a:ext uri="{FF2B5EF4-FFF2-40B4-BE49-F238E27FC236}">
                <a16:creationId xmlns:a16="http://schemas.microsoft.com/office/drawing/2014/main" id="{41417812-8F61-4A66-B5FE-C67076698C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1823" y="326204"/>
            <a:ext cx="1627751" cy="534058"/>
          </a:xfrm>
          <a:prstGeom prst="rect">
            <a:avLst/>
          </a:prstGeom>
        </p:spPr>
      </p:pic>
      <p:pic>
        <p:nvPicPr>
          <p:cNvPr id="11" name="Picture 10">
            <a:extLst>
              <a:ext uri="{FF2B5EF4-FFF2-40B4-BE49-F238E27FC236}">
                <a16:creationId xmlns:a16="http://schemas.microsoft.com/office/drawing/2014/main" id="{32ABBEB4-C237-4B2F-A104-3E3E81F21FDD}"/>
              </a:ext>
            </a:extLst>
          </p:cNvPr>
          <p:cNvPicPr>
            <a:picLocks noChangeAspect="1"/>
          </p:cNvPicPr>
          <p:nvPr/>
        </p:nvPicPr>
        <p:blipFill>
          <a:blip r:embed="rId5"/>
          <a:stretch>
            <a:fillRect/>
          </a:stretch>
        </p:blipFill>
        <p:spPr>
          <a:xfrm>
            <a:off x="652260" y="772089"/>
            <a:ext cx="4213483" cy="60107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543BC89-2494-4B8F-90E3-9A574C0F3601}"/>
              </a:ext>
            </a:extLst>
          </p:cNvPr>
          <p:cNvPicPr>
            <a:picLocks noChangeAspect="1"/>
          </p:cNvPicPr>
          <p:nvPr/>
        </p:nvPicPr>
        <p:blipFill>
          <a:blip r:embed="rId6"/>
          <a:stretch>
            <a:fillRect/>
          </a:stretch>
        </p:blipFill>
        <p:spPr>
          <a:xfrm>
            <a:off x="1406983" y="382595"/>
            <a:ext cx="4496108" cy="599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24E1ED10-63D4-4D29-9A75-65CD1FF7A86D}"/>
              </a:ext>
            </a:extLst>
          </p:cNvPr>
          <p:cNvPicPr>
            <a:picLocks noChangeAspect="1"/>
          </p:cNvPicPr>
          <p:nvPr/>
        </p:nvPicPr>
        <p:blipFill>
          <a:blip r:embed="rId7"/>
          <a:stretch>
            <a:fillRect/>
          </a:stretch>
        </p:blipFill>
        <p:spPr>
          <a:xfrm>
            <a:off x="2123955" y="763430"/>
            <a:ext cx="3931591" cy="5831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F2ED5B4D-8B0E-4DC6-B0D1-31C653069DE6}"/>
              </a:ext>
            </a:extLst>
          </p:cNvPr>
          <p:cNvPicPr>
            <a:picLocks noChangeAspect="1"/>
          </p:cNvPicPr>
          <p:nvPr/>
        </p:nvPicPr>
        <p:blipFill>
          <a:blip r:embed="rId8"/>
          <a:stretch>
            <a:fillRect/>
          </a:stretch>
        </p:blipFill>
        <p:spPr>
          <a:xfrm>
            <a:off x="2852731" y="954918"/>
            <a:ext cx="3848454" cy="5688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BDAF5986-FA28-4354-9B2E-6CC129E49B67}"/>
              </a:ext>
            </a:extLst>
          </p:cNvPr>
          <p:cNvPicPr>
            <a:picLocks noChangeAspect="1"/>
          </p:cNvPicPr>
          <p:nvPr/>
        </p:nvPicPr>
        <p:blipFill>
          <a:blip r:embed="rId9"/>
          <a:stretch>
            <a:fillRect/>
          </a:stretch>
        </p:blipFill>
        <p:spPr>
          <a:xfrm>
            <a:off x="3756081" y="998954"/>
            <a:ext cx="3771160" cy="5456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2CA18838-C431-4882-B702-649405AE0E4D}"/>
              </a:ext>
            </a:extLst>
          </p:cNvPr>
          <p:cNvPicPr>
            <a:picLocks noChangeAspect="1"/>
          </p:cNvPicPr>
          <p:nvPr/>
        </p:nvPicPr>
        <p:blipFill>
          <a:blip r:embed="rId10"/>
          <a:stretch>
            <a:fillRect/>
          </a:stretch>
        </p:blipFill>
        <p:spPr>
          <a:xfrm>
            <a:off x="4616696" y="1178511"/>
            <a:ext cx="4022986" cy="5654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0C1173EC-5F88-4B52-912B-999DA09F8C07}"/>
              </a:ext>
            </a:extLst>
          </p:cNvPr>
          <p:cNvPicPr>
            <a:picLocks noChangeAspect="1"/>
          </p:cNvPicPr>
          <p:nvPr/>
        </p:nvPicPr>
        <p:blipFill>
          <a:blip r:embed="rId11"/>
          <a:stretch>
            <a:fillRect/>
          </a:stretch>
        </p:blipFill>
        <p:spPr>
          <a:xfrm>
            <a:off x="5386912" y="1253946"/>
            <a:ext cx="3975748" cy="5438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ED43CD0E-E745-40F6-9B33-68E5EB73C3A1}"/>
              </a:ext>
            </a:extLst>
          </p:cNvPr>
          <p:cNvPicPr>
            <a:picLocks noChangeAspect="1"/>
          </p:cNvPicPr>
          <p:nvPr/>
        </p:nvPicPr>
        <p:blipFill>
          <a:blip r:embed="rId12"/>
          <a:stretch>
            <a:fillRect/>
          </a:stretch>
        </p:blipFill>
        <p:spPr>
          <a:xfrm>
            <a:off x="5896065" y="1141579"/>
            <a:ext cx="3724434" cy="5662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A03B41EE-8D45-49AA-942D-C836B8C65C8C}"/>
              </a:ext>
            </a:extLst>
          </p:cNvPr>
          <p:cNvPicPr>
            <a:picLocks noChangeAspect="1"/>
          </p:cNvPicPr>
          <p:nvPr/>
        </p:nvPicPr>
        <p:blipFill>
          <a:blip r:embed="rId13"/>
          <a:stretch>
            <a:fillRect/>
          </a:stretch>
        </p:blipFill>
        <p:spPr>
          <a:xfrm>
            <a:off x="6620063" y="1220597"/>
            <a:ext cx="3848454" cy="5282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C0567AE7-9048-4C9B-B7D6-3025DF441405}"/>
              </a:ext>
            </a:extLst>
          </p:cNvPr>
          <p:cNvPicPr>
            <a:picLocks noChangeAspect="1"/>
          </p:cNvPicPr>
          <p:nvPr/>
        </p:nvPicPr>
        <p:blipFill>
          <a:blip r:embed="rId14"/>
          <a:stretch>
            <a:fillRect/>
          </a:stretch>
        </p:blipFill>
        <p:spPr>
          <a:xfrm>
            <a:off x="7250356" y="1237679"/>
            <a:ext cx="3951623"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ECF4988D-7827-46CB-BD72-A57FE83B3AD4}"/>
              </a:ext>
            </a:extLst>
          </p:cNvPr>
          <p:cNvPicPr>
            <a:picLocks noChangeAspect="1"/>
          </p:cNvPicPr>
          <p:nvPr/>
        </p:nvPicPr>
        <p:blipFill>
          <a:blip r:embed="rId15"/>
          <a:stretch>
            <a:fillRect/>
          </a:stretch>
        </p:blipFill>
        <p:spPr>
          <a:xfrm>
            <a:off x="7737045" y="990254"/>
            <a:ext cx="4239882" cy="5312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9C0C34B2-0552-43A1-9F17-9CF12EF90DAF}"/>
              </a:ext>
            </a:extLst>
          </p:cNvPr>
          <p:cNvPicPr>
            <a:picLocks noChangeAspect="1"/>
          </p:cNvPicPr>
          <p:nvPr/>
        </p:nvPicPr>
        <p:blipFill>
          <a:blip r:embed="rId16"/>
          <a:stretch>
            <a:fillRect/>
          </a:stretch>
        </p:blipFill>
        <p:spPr>
          <a:xfrm>
            <a:off x="8266207" y="1140193"/>
            <a:ext cx="3813244" cy="5495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305C2CC8-8F6B-4BCF-B4AB-D21AE847D344}"/>
              </a:ext>
            </a:extLst>
          </p:cNvPr>
          <p:cNvPicPr>
            <a:picLocks noChangeAspect="1"/>
          </p:cNvPicPr>
          <p:nvPr/>
        </p:nvPicPr>
        <p:blipFill>
          <a:blip r:embed="rId17"/>
          <a:stretch>
            <a:fillRect/>
          </a:stretch>
        </p:blipFill>
        <p:spPr>
          <a:xfrm>
            <a:off x="8984617" y="869351"/>
            <a:ext cx="4007248" cy="55109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622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175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00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25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250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fill="hold"/>
                                        <p:tgtEl>
                                          <p:spTgt spid="31"/>
                                        </p:tgtEl>
                                        <p:attrNameLst>
                                          <p:attrName>ppt_x</p:attrName>
                                        </p:attrNameLst>
                                      </p:cBhvr>
                                      <p:tavLst>
                                        <p:tav tm="0">
                                          <p:val>
                                            <p:strVal val="#ppt_x"/>
                                          </p:val>
                                        </p:tav>
                                        <p:tav tm="100000">
                                          <p:val>
                                            <p:strVal val="#ppt_x"/>
                                          </p:val>
                                        </p:tav>
                                      </p:tavLst>
                                    </p:anim>
                                    <p:anim calcmode="lin" valueType="num">
                                      <p:cBhvr additive="base">
                                        <p:cTn id="52" dur="500" fill="hold"/>
                                        <p:tgtEl>
                                          <p:spTgt spid="3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275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ED3E7E-986B-457E-B175-6C2BAD815158}"/>
              </a:ext>
            </a:extLst>
          </p:cNvPr>
          <p:cNvSpPr>
            <a:spLocks noGrp="1"/>
          </p:cNvSpPr>
          <p:nvPr>
            <p:ph type="sldNum" sz="quarter" idx="12"/>
          </p:nvPr>
        </p:nvSpPr>
        <p:spPr/>
        <p:txBody>
          <a:bodyPr/>
          <a:lstStyle/>
          <a:p>
            <a:fld id="{A0269F28-EAEE-46E9-879B-415EFE472FE5}" type="slidenum">
              <a:rPr lang="nb-NO" smtClean="0"/>
              <a:pPr/>
              <a:t>6</a:t>
            </a:fld>
            <a:endParaRPr lang="nb-NO" dirty="0"/>
          </a:p>
        </p:txBody>
      </p:sp>
      <p:pic>
        <p:nvPicPr>
          <p:cNvPr id="9" name="Picture 8" descr="A person standing in front of a large group of people&#10;&#10;Description automatically generated with medium confidence">
            <a:extLst>
              <a:ext uri="{FF2B5EF4-FFF2-40B4-BE49-F238E27FC236}">
                <a16:creationId xmlns:a16="http://schemas.microsoft.com/office/drawing/2014/main" id="{B29E4D37-8E1F-4A60-AA34-727D5D657AEB}"/>
              </a:ext>
            </a:extLst>
          </p:cNvPr>
          <p:cNvPicPr>
            <a:picLocks noChangeAspect="1"/>
          </p:cNvPicPr>
          <p:nvPr/>
        </p:nvPicPr>
        <p:blipFill rotWithShape="1">
          <a:blip r:embed="rId3">
            <a:extLst>
              <a:ext uri="{28A0092B-C50C-407E-A947-70E740481C1C}">
                <a14:useLocalDpi xmlns:a14="http://schemas.microsoft.com/office/drawing/2010/main" val="0"/>
              </a:ext>
            </a:extLst>
          </a:blip>
          <a:srcRect l="7902" t="19556"/>
          <a:stretch/>
        </p:blipFill>
        <p:spPr>
          <a:xfrm>
            <a:off x="1" y="3232298"/>
            <a:ext cx="6016412" cy="3625702"/>
          </a:xfrm>
          <a:prstGeom prst="rect">
            <a:avLst/>
          </a:prstGeom>
        </p:spPr>
      </p:pic>
      <p:pic>
        <p:nvPicPr>
          <p:cNvPr id="10" name="Picture Placeholder 6" descr="A picture containing person, food, person, outdoor&#10;&#10;Description automatically generated">
            <a:extLst>
              <a:ext uri="{FF2B5EF4-FFF2-40B4-BE49-F238E27FC236}">
                <a16:creationId xmlns:a16="http://schemas.microsoft.com/office/drawing/2014/main" id="{3F27CD00-D851-40CC-BF33-BF1BE0569AE9}"/>
              </a:ext>
            </a:extLst>
          </p:cNvPr>
          <p:cNvPicPr>
            <a:picLocks noChangeAspect="1"/>
          </p:cNvPicPr>
          <p:nvPr/>
        </p:nvPicPr>
        <p:blipFill>
          <a:blip r:embed="rId4">
            <a:extLst>
              <a:ext uri="{28A0092B-C50C-407E-A947-70E740481C1C}">
                <a14:useLocalDpi xmlns:a14="http://schemas.microsoft.com/office/drawing/2010/main" val="0"/>
              </a:ext>
            </a:extLst>
          </a:blip>
          <a:srcRect t="12500" b="12500"/>
          <a:stretch>
            <a:fillRect/>
          </a:stretch>
        </p:blipFill>
        <p:spPr>
          <a:xfrm>
            <a:off x="6096000" y="0"/>
            <a:ext cx="6096000" cy="6858000"/>
          </a:xfrm>
          <a:prstGeom prst="rect">
            <a:avLst/>
          </a:prstGeom>
        </p:spPr>
      </p:pic>
      <p:pic>
        <p:nvPicPr>
          <p:cNvPr id="4" name="Picture 3" descr="A group of people sitting in a room&#10;&#10;Description automatically generated with medium confidence">
            <a:extLst>
              <a:ext uri="{FF2B5EF4-FFF2-40B4-BE49-F238E27FC236}">
                <a16:creationId xmlns:a16="http://schemas.microsoft.com/office/drawing/2014/main" id="{AE0B3447-4E27-4DC9-BF0F-5A9BA93DAC81}"/>
              </a:ext>
            </a:extLst>
          </p:cNvPr>
          <p:cNvPicPr>
            <a:picLocks noChangeAspect="1"/>
          </p:cNvPicPr>
          <p:nvPr/>
        </p:nvPicPr>
        <p:blipFill rotWithShape="1">
          <a:blip r:embed="rId5">
            <a:extLst>
              <a:ext uri="{28A0092B-C50C-407E-A947-70E740481C1C}">
                <a14:useLocalDpi xmlns:a14="http://schemas.microsoft.com/office/drawing/2010/main" val="0"/>
              </a:ext>
            </a:extLst>
          </a:blip>
          <a:srcRect t="10090" b="11858"/>
          <a:stretch/>
        </p:blipFill>
        <p:spPr>
          <a:xfrm>
            <a:off x="0" y="1"/>
            <a:ext cx="6016412" cy="3130666"/>
          </a:xfrm>
          <a:prstGeom prst="rect">
            <a:avLst/>
          </a:prstGeom>
        </p:spPr>
      </p:pic>
    </p:spTree>
    <p:extLst>
      <p:ext uri="{BB962C8B-B14F-4D97-AF65-F5344CB8AC3E}">
        <p14:creationId xmlns:p14="http://schemas.microsoft.com/office/powerpoint/2010/main" val="3752475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F8343B-142C-4AB7-8933-AAB37F86F37E}"/>
              </a:ext>
            </a:extLst>
          </p:cNvPr>
          <p:cNvSpPr>
            <a:spLocks noGrp="1"/>
          </p:cNvSpPr>
          <p:nvPr>
            <p:ph type="sldNum" sz="quarter" idx="12"/>
          </p:nvPr>
        </p:nvSpPr>
        <p:spPr/>
        <p:txBody>
          <a:bodyPr/>
          <a:lstStyle/>
          <a:p>
            <a:fld id="{A0269F28-EAEE-46E9-879B-415EFE472FE5}" type="slidenum">
              <a:rPr lang="nb-NO" smtClean="0"/>
              <a:pPr/>
              <a:t>7</a:t>
            </a:fld>
            <a:endParaRPr lang="nb-NO" dirty="0"/>
          </a:p>
        </p:txBody>
      </p:sp>
      <p:pic>
        <p:nvPicPr>
          <p:cNvPr id="3" name="Picture 2" descr="A group of people standing on a dock with a body of water in the background&#10;&#10;Description automatically generated with medium confidence">
            <a:extLst>
              <a:ext uri="{FF2B5EF4-FFF2-40B4-BE49-F238E27FC236}">
                <a16:creationId xmlns:a16="http://schemas.microsoft.com/office/drawing/2014/main" id="{EBDF155D-92EB-42E2-9DD9-851F10D893F5}"/>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65556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BB75358-EFB7-48C7-9160-B9BF5CD968B7}"/>
              </a:ext>
            </a:extLst>
          </p:cNvPr>
          <p:cNvSpPr/>
          <p:nvPr/>
        </p:nvSpPr>
        <p:spPr>
          <a:xfrm>
            <a:off x="8016949" y="170121"/>
            <a:ext cx="1584251" cy="765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Picture 9" descr="A group of people holding signs&#10;&#10;Description automatically generated">
            <a:extLst>
              <a:ext uri="{FF2B5EF4-FFF2-40B4-BE49-F238E27FC236}">
                <a16:creationId xmlns:a16="http://schemas.microsoft.com/office/drawing/2014/main" id="{A71BF65E-244A-47A6-9F60-B63B54111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949" y="-1"/>
            <a:ext cx="4666688" cy="3110347"/>
          </a:xfrm>
          <a:prstGeom prst="rect">
            <a:avLst/>
          </a:prstGeom>
        </p:spPr>
      </p:pic>
      <p:sp>
        <p:nvSpPr>
          <p:cNvPr id="2" name="Slide Number Placeholder 1">
            <a:extLst>
              <a:ext uri="{FF2B5EF4-FFF2-40B4-BE49-F238E27FC236}">
                <a16:creationId xmlns:a16="http://schemas.microsoft.com/office/drawing/2014/main" id="{6FFC77F6-B4F8-444F-81DE-9B1FC3F3DDC1}"/>
              </a:ext>
            </a:extLst>
          </p:cNvPr>
          <p:cNvSpPr>
            <a:spLocks noGrp="1"/>
          </p:cNvSpPr>
          <p:nvPr>
            <p:ph type="sldNum" sz="quarter" idx="12"/>
          </p:nvPr>
        </p:nvSpPr>
        <p:spPr/>
        <p:txBody>
          <a:bodyPr/>
          <a:lstStyle/>
          <a:p>
            <a:fld id="{A0269F28-EAEE-46E9-879B-415EFE472FE5}" type="slidenum">
              <a:rPr lang="nb-NO" smtClean="0"/>
              <a:pPr/>
              <a:t>8</a:t>
            </a:fld>
            <a:endParaRPr lang="nb-NO" dirty="0"/>
          </a:p>
        </p:txBody>
      </p:sp>
      <p:pic>
        <p:nvPicPr>
          <p:cNvPr id="7" name="Picture 6" descr="A group of people holding signs&#10;&#10;Description automatically generated with medium confidence">
            <a:extLst>
              <a:ext uri="{FF2B5EF4-FFF2-40B4-BE49-F238E27FC236}">
                <a16:creationId xmlns:a16="http://schemas.microsoft.com/office/drawing/2014/main" id="{ADB70756-1B61-4431-9124-B6C643C927CB}"/>
              </a:ext>
            </a:extLst>
          </p:cNvPr>
          <p:cNvPicPr>
            <a:picLocks noChangeAspect="1"/>
          </p:cNvPicPr>
          <p:nvPr/>
        </p:nvPicPr>
        <p:blipFill rotWithShape="1">
          <a:blip r:embed="rId4">
            <a:extLst>
              <a:ext uri="{28A0092B-C50C-407E-A947-70E740481C1C}">
                <a14:useLocalDpi xmlns:a14="http://schemas.microsoft.com/office/drawing/2010/main" val="0"/>
              </a:ext>
            </a:extLst>
          </a:blip>
          <a:srcRect t="11189" r="3588" b="7315"/>
          <a:stretch/>
        </p:blipFill>
        <p:spPr>
          <a:xfrm>
            <a:off x="-16658" y="3176824"/>
            <a:ext cx="6560150" cy="3696849"/>
          </a:xfrm>
          <a:prstGeom prst="rect">
            <a:avLst/>
          </a:prstGeom>
        </p:spPr>
      </p:pic>
      <p:pic>
        <p:nvPicPr>
          <p:cNvPr id="14" name="Picture 13" descr="A picture containing text, sky, outdoor, sign&#10;&#10;Description automatically generated">
            <a:extLst>
              <a:ext uri="{FF2B5EF4-FFF2-40B4-BE49-F238E27FC236}">
                <a16:creationId xmlns:a16="http://schemas.microsoft.com/office/drawing/2014/main" id="{1AD03AB5-CAFC-4E63-BB98-65E5AD4D6E97}"/>
              </a:ext>
            </a:extLst>
          </p:cNvPr>
          <p:cNvPicPr>
            <a:picLocks noChangeAspect="1"/>
          </p:cNvPicPr>
          <p:nvPr/>
        </p:nvPicPr>
        <p:blipFill rotWithShape="1">
          <a:blip r:embed="rId5">
            <a:extLst>
              <a:ext uri="{28A0092B-C50C-407E-A947-70E740481C1C}">
                <a14:useLocalDpi xmlns:a14="http://schemas.microsoft.com/office/drawing/2010/main" val="0"/>
              </a:ext>
            </a:extLst>
          </a:blip>
          <a:srcRect l="15434" r="1511"/>
          <a:stretch/>
        </p:blipFill>
        <p:spPr>
          <a:xfrm>
            <a:off x="0" y="-1"/>
            <a:ext cx="3878087" cy="3112095"/>
          </a:xfrm>
          <a:prstGeom prst="rect">
            <a:avLst/>
          </a:prstGeom>
        </p:spPr>
      </p:pic>
      <p:pic>
        <p:nvPicPr>
          <p:cNvPr id="16" name="Picture 15" descr="A group of people in a boat&#10;&#10;Description automatically generated with medium confidence">
            <a:extLst>
              <a:ext uri="{FF2B5EF4-FFF2-40B4-BE49-F238E27FC236}">
                <a16:creationId xmlns:a16="http://schemas.microsoft.com/office/drawing/2014/main" id="{F7634A0A-9934-4A52-8D03-D68A7BD18D47}"/>
              </a:ext>
            </a:extLst>
          </p:cNvPr>
          <p:cNvPicPr>
            <a:picLocks noChangeAspect="1"/>
          </p:cNvPicPr>
          <p:nvPr/>
        </p:nvPicPr>
        <p:blipFill rotWithShape="1">
          <a:blip r:embed="rId6">
            <a:extLst>
              <a:ext uri="{28A0092B-C50C-407E-A947-70E740481C1C}">
                <a14:useLocalDpi xmlns:a14="http://schemas.microsoft.com/office/drawing/2010/main" val="0"/>
              </a:ext>
            </a:extLst>
          </a:blip>
          <a:srcRect t="6897" b="9419"/>
          <a:stretch/>
        </p:blipFill>
        <p:spPr>
          <a:xfrm>
            <a:off x="8701675" y="0"/>
            <a:ext cx="3501788" cy="1953134"/>
          </a:xfrm>
          <a:prstGeom prst="rect">
            <a:avLst/>
          </a:prstGeom>
        </p:spPr>
      </p:pic>
      <p:pic>
        <p:nvPicPr>
          <p:cNvPr id="18" name="Picture 17" descr="A group of people holding signs&#10;&#10;Description automatically generated">
            <a:extLst>
              <a:ext uri="{FF2B5EF4-FFF2-40B4-BE49-F238E27FC236}">
                <a16:creationId xmlns:a16="http://schemas.microsoft.com/office/drawing/2014/main" id="{2352E420-C482-4453-97E9-2A71648E25FB}"/>
              </a:ext>
            </a:extLst>
          </p:cNvPr>
          <p:cNvPicPr>
            <a:picLocks noChangeAspect="1"/>
          </p:cNvPicPr>
          <p:nvPr/>
        </p:nvPicPr>
        <p:blipFill rotWithShape="1">
          <a:blip r:embed="rId7">
            <a:extLst>
              <a:ext uri="{28A0092B-C50C-407E-A947-70E740481C1C}">
                <a14:useLocalDpi xmlns:a14="http://schemas.microsoft.com/office/drawing/2010/main" val="0"/>
              </a:ext>
            </a:extLst>
          </a:blip>
          <a:srcRect t="6383" b="9955"/>
          <a:stretch/>
        </p:blipFill>
        <p:spPr>
          <a:xfrm>
            <a:off x="8701673" y="2023442"/>
            <a:ext cx="3501789" cy="1953135"/>
          </a:xfrm>
          <a:prstGeom prst="rect">
            <a:avLst/>
          </a:prstGeom>
        </p:spPr>
      </p:pic>
      <p:pic>
        <p:nvPicPr>
          <p:cNvPr id="22" name="Picture 21" descr="A person holding a sign&#10;&#10;Description automatically generated with medium confidence">
            <a:extLst>
              <a:ext uri="{FF2B5EF4-FFF2-40B4-BE49-F238E27FC236}">
                <a16:creationId xmlns:a16="http://schemas.microsoft.com/office/drawing/2014/main" id="{C3C96EC8-08C7-4418-B8CF-F1495FF92A65}"/>
              </a:ext>
            </a:extLst>
          </p:cNvPr>
          <p:cNvPicPr>
            <a:picLocks noChangeAspect="1"/>
          </p:cNvPicPr>
          <p:nvPr/>
        </p:nvPicPr>
        <p:blipFill rotWithShape="1">
          <a:blip r:embed="rId8">
            <a:extLst>
              <a:ext uri="{28A0092B-C50C-407E-A947-70E740481C1C}">
                <a14:useLocalDpi xmlns:a14="http://schemas.microsoft.com/office/drawing/2010/main" val="0"/>
              </a:ext>
            </a:extLst>
          </a:blip>
          <a:srcRect r="16260"/>
          <a:stretch/>
        </p:blipFill>
        <p:spPr>
          <a:xfrm>
            <a:off x="6579187" y="3175299"/>
            <a:ext cx="2054450" cy="3680954"/>
          </a:xfrm>
          <a:prstGeom prst="rect">
            <a:avLst/>
          </a:prstGeom>
        </p:spPr>
      </p:pic>
      <p:pic>
        <p:nvPicPr>
          <p:cNvPr id="26" name="Picture 25" descr="A group of people posing for a photo in front of a building&#10;&#10;Description automatically generated">
            <a:extLst>
              <a:ext uri="{FF2B5EF4-FFF2-40B4-BE49-F238E27FC236}">
                <a16:creationId xmlns:a16="http://schemas.microsoft.com/office/drawing/2014/main" id="{38D924C2-E62C-4B99-A29C-CED69BEFD663}"/>
              </a:ext>
            </a:extLst>
          </p:cNvPr>
          <p:cNvPicPr>
            <a:picLocks noChangeAspect="1"/>
          </p:cNvPicPr>
          <p:nvPr/>
        </p:nvPicPr>
        <p:blipFill rotWithShape="1">
          <a:blip r:embed="rId9">
            <a:extLst>
              <a:ext uri="{28A0092B-C50C-407E-A947-70E740481C1C}">
                <a14:useLocalDpi xmlns:a14="http://schemas.microsoft.com/office/drawing/2010/main" val="0"/>
              </a:ext>
            </a:extLst>
          </a:blip>
          <a:srcRect l="26996" r="9677" b="8724"/>
          <a:stretch/>
        </p:blipFill>
        <p:spPr>
          <a:xfrm>
            <a:off x="8701672" y="4034557"/>
            <a:ext cx="3501790" cy="2839116"/>
          </a:xfrm>
          <a:prstGeom prst="rect">
            <a:avLst/>
          </a:prstGeom>
        </p:spPr>
      </p:pic>
    </p:spTree>
    <p:extLst>
      <p:ext uri="{BB962C8B-B14F-4D97-AF65-F5344CB8AC3E}">
        <p14:creationId xmlns:p14="http://schemas.microsoft.com/office/powerpoint/2010/main" val="310827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A156EFE-A869-4517-B0C8-CD513A3B7E08}"/>
              </a:ext>
            </a:extLst>
          </p:cNvPr>
          <p:cNvSpPr/>
          <p:nvPr/>
        </p:nvSpPr>
        <p:spPr>
          <a:xfrm>
            <a:off x="8026347" y="305241"/>
            <a:ext cx="1011381" cy="1003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Picture 27" descr="A picture containing outdoor, snow, red, transport&#10;&#10;Description automatically generated">
            <a:extLst>
              <a:ext uri="{FF2B5EF4-FFF2-40B4-BE49-F238E27FC236}">
                <a16:creationId xmlns:a16="http://schemas.microsoft.com/office/drawing/2014/main" id="{0681DCC4-5576-4501-9AB7-C455EF87BCC5}"/>
              </a:ext>
            </a:extLst>
          </p:cNvPr>
          <p:cNvPicPr>
            <a:picLocks noChangeAspect="1"/>
          </p:cNvPicPr>
          <p:nvPr/>
        </p:nvPicPr>
        <p:blipFill rotWithShape="1">
          <a:blip r:embed="rId3">
            <a:extLst>
              <a:ext uri="{28A0092B-C50C-407E-A947-70E740481C1C}">
                <a14:useLocalDpi xmlns:a14="http://schemas.microsoft.com/office/drawing/2010/main" val="0"/>
              </a:ext>
            </a:extLst>
          </a:blip>
          <a:srcRect l="17859" r="9367"/>
          <a:stretch/>
        </p:blipFill>
        <p:spPr>
          <a:xfrm>
            <a:off x="8866908" y="0"/>
            <a:ext cx="3326425" cy="6858000"/>
          </a:xfrm>
          <a:prstGeom prst="rect">
            <a:avLst/>
          </a:prstGeom>
        </p:spPr>
      </p:pic>
      <p:pic>
        <p:nvPicPr>
          <p:cNvPr id="6" name="Picture 5" descr="A picture containing text, outdoor, handcart, pulled&#10;&#10;Description automatically generated">
            <a:extLst>
              <a:ext uri="{FF2B5EF4-FFF2-40B4-BE49-F238E27FC236}">
                <a16:creationId xmlns:a16="http://schemas.microsoft.com/office/drawing/2014/main" id="{EB70F4D6-8D1D-4011-A638-F81BBB61DA63}"/>
              </a:ext>
            </a:extLst>
          </p:cNvPr>
          <p:cNvPicPr>
            <a:picLocks noChangeAspect="1"/>
          </p:cNvPicPr>
          <p:nvPr/>
        </p:nvPicPr>
        <p:blipFill rotWithShape="1">
          <a:blip r:embed="rId4">
            <a:extLst>
              <a:ext uri="{28A0092B-C50C-407E-A947-70E740481C1C}">
                <a14:useLocalDpi xmlns:a14="http://schemas.microsoft.com/office/drawing/2010/main" val="0"/>
              </a:ext>
            </a:extLst>
          </a:blip>
          <a:srcRect t="9522" b="411"/>
          <a:stretch/>
        </p:blipFill>
        <p:spPr>
          <a:xfrm>
            <a:off x="2564894" y="0"/>
            <a:ext cx="6231501" cy="3740731"/>
          </a:xfrm>
          <a:prstGeom prst="rect">
            <a:avLst/>
          </a:prstGeom>
        </p:spPr>
      </p:pic>
      <p:pic>
        <p:nvPicPr>
          <p:cNvPr id="15" name="Picture 14" descr="A picture containing outdoor, sky, person, group&#10;&#10;Description automatically generated">
            <a:extLst>
              <a:ext uri="{FF2B5EF4-FFF2-40B4-BE49-F238E27FC236}">
                <a16:creationId xmlns:a16="http://schemas.microsoft.com/office/drawing/2014/main" id="{548B6DA6-BF70-453F-8FAB-30099537CC46}"/>
              </a:ext>
            </a:extLst>
          </p:cNvPr>
          <p:cNvPicPr>
            <a:picLocks noChangeAspect="1"/>
          </p:cNvPicPr>
          <p:nvPr/>
        </p:nvPicPr>
        <p:blipFill rotWithShape="1">
          <a:blip r:embed="rId5">
            <a:extLst>
              <a:ext uri="{28A0092B-C50C-407E-A947-70E740481C1C}">
                <a14:useLocalDpi xmlns:a14="http://schemas.microsoft.com/office/drawing/2010/main" val="0"/>
              </a:ext>
            </a:extLst>
          </a:blip>
          <a:srcRect l="-434" t="34253" r="23106"/>
          <a:stretch/>
        </p:blipFill>
        <p:spPr>
          <a:xfrm>
            <a:off x="-13855" y="3800444"/>
            <a:ext cx="2396837" cy="3057556"/>
          </a:xfrm>
          <a:prstGeom prst="rect">
            <a:avLst/>
          </a:prstGeom>
        </p:spPr>
      </p:pic>
      <p:sp>
        <p:nvSpPr>
          <p:cNvPr id="2" name="Slide Number Placeholder 1">
            <a:extLst>
              <a:ext uri="{FF2B5EF4-FFF2-40B4-BE49-F238E27FC236}">
                <a16:creationId xmlns:a16="http://schemas.microsoft.com/office/drawing/2014/main" id="{9BF1BCB7-E9B4-4F38-8FC4-3CC1DC3A0F15}"/>
              </a:ext>
            </a:extLst>
          </p:cNvPr>
          <p:cNvSpPr>
            <a:spLocks noGrp="1"/>
          </p:cNvSpPr>
          <p:nvPr>
            <p:ph type="sldNum" sz="quarter" idx="12"/>
          </p:nvPr>
        </p:nvSpPr>
        <p:spPr/>
        <p:txBody>
          <a:bodyPr/>
          <a:lstStyle/>
          <a:p>
            <a:fld id="{A0269F28-EAEE-46E9-879B-415EFE472FE5}" type="slidenum">
              <a:rPr lang="nb-NO" smtClean="0"/>
              <a:pPr/>
              <a:t>9</a:t>
            </a:fld>
            <a:endParaRPr lang="nb-NO" dirty="0"/>
          </a:p>
        </p:txBody>
      </p:sp>
      <p:pic>
        <p:nvPicPr>
          <p:cNvPr id="9" name="Picture 8" descr="A picture containing text, outdoor&#10;&#10;Description automatically generated">
            <a:extLst>
              <a:ext uri="{FF2B5EF4-FFF2-40B4-BE49-F238E27FC236}">
                <a16:creationId xmlns:a16="http://schemas.microsoft.com/office/drawing/2014/main" id="{D038E004-58DD-4ABF-888F-C2B1F0D2C75B}"/>
              </a:ext>
            </a:extLst>
          </p:cNvPr>
          <p:cNvPicPr>
            <a:picLocks noChangeAspect="1"/>
          </p:cNvPicPr>
          <p:nvPr/>
        </p:nvPicPr>
        <p:blipFill rotWithShape="1">
          <a:blip r:embed="rId6">
            <a:extLst>
              <a:ext uri="{28A0092B-C50C-407E-A947-70E740481C1C}">
                <a14:useLocalDpi xmlns:a14="http://schemas.microsoft.com/office/drawing/2010/main" val="0"/>
              </a:ext>
            </a:extLst>
          </a:blip>
          <a:srcRect l="32864" r="9414"/>
          <a:stretch/>
        </p:blipFill>
        <p:spPr>
          <a:xfrm>
            <a:off x="2453495" y="3800444"/>
            <a:ext cx="2647927" cy="3057556"/>
          </a:xfrm>
          <a:prstGeom prst="rect">
            <a:avLst/>
          </a:prstGeom>
        </p:spPr>
      </p:pic>
      <p:pic>
        <p:nvPicPr>
          <p:cNvPr id="13" name="Picture 12" descr="A group of people on a roller coaster&#10;&#10;Description automatically generated">
            <a:extLst>
              <a:ext uri="{FF2B5EF4-FFF2-40B4-BE49-F238E27FC236}">
                <a16:creationId xmlns:a16="http://schemas.microsoft.com/office/drawing/2014/main" id="{D39A4717-5B2E-4751-880E-FF12AD7A4A2E}"/>
              </a:ext>
            </a:extLst>
          </p:cNvPr>
          <p:cNvPicPr>
            <a:picLocks noChangeAspect="1"/>
          </p:cNvPicPr>
          <p:nvPr/>
        </p:nvPicPr>
        <p:blipFill rotWithShape="1">
          <a:blip r:embed="rId7">
            <a:extLst>
              <a:ext uri="{28A0092B-C50C-407E-A947-70E740481C1C}">
                <a14:useLocalDpi xmlns:a14="http://schemas.microsoft.com/office/drawing/2010/main" val="0"/>
              </a:ext>
            </a:extLst>
          </a:blip>
          <a:srcRect l="5026" t="19873" r="13851"/>
          <a:stretch/>
        </p:blipFill>
        <p:spPr>
          <a:xfrm>
            <a:off x="0" y="0"/>
            <a:ext cx="2524216" cy="3740731"/>
          </a:xfrm>
          <a:prstGeom prst="rect">
            <a:avLst/>
          </a:prstGeom>
        </p:spPr>
      </p:pic>
      <p:pic>
        <p:nvPicPr>
          <p:cNvPr id="32" name="Picture 31" descr="A picture containing person, outdoor, pressure suit&#10;&#10;Description automatically generated">
            <a:extLst>
              <a:ext uri="{FF2B5EF4-FFF2-40B4-BE49-F238E27FC236}">
                <a16:creationId xmlns:a16="http://schemas.microsoft.com/office/drawing/2014/main" id="{378B8115-14A9-45D9-B2BB-2C49945C8402}"/>
              </a:ext>
            </a:extLst>
          </p:cNvPr>
          <p:cNvPicPr>
            <a:picLocks noChangeAspect="1"/>
          </p:cNvPicPr>
          <p:nvPr/>
        </p:nvPicPr>
        <p:blipFill rotWithShape="1">
          <a:blip r:embed="rId8">
            <a:extLst>
              <a:ext uri="{28A0092B-C50C-407E-A947-70E740481C1C}">
                <a14:useLocalDpi xmlns:a14="http://schemas.microsoft.com/office/drawing/2010/main" val="0"/>
              </a:ext>
            </a:extLst>
          </a:blip>
          <a:srcRect l="16327" r="4154"/>
          <a:stretch/>
        </p:blipFill>
        <p:spPr>
          <a:xfrm>
            <a:off x="5148459" y="3800444"/>
            <a:ext cx="3647936" cy="3057556"/>
          </a:xfrm>
          <a:prstGeom prst="rect">
            <a:avLst/>
          </a:prstGeom>
        </p:spPr>
      </p:pic>
    </p:spTree>
    <p:extLst>
      <p:ext uri="{BB962C8B-B14F-4D97-AF65-F5344CB8AC3E}">
        <p14:creationId xmlns:p14="http://schemas.microsoft.com/office/powerpoint/2010/main" val="2422835055"/>
      </p:ext>
    </p:extLst>
  </p:cSld>
  <p:clrMapOvr>
    <a:masterClrMapping/>
  </p:clrMapOvr>
</p:sld>
</file>

<file path=ppt/theme/theme1.xml><?xml version="1.0" encoding="utf-8"?>
<a:theme xmlns:a="http://schemas.openxmlformats.org/drawingml/2006/main" name="1_Naturvernforbundet">
  <a:themeElements>
    <a:clrScheme name="Office Theme">
      <a:dk1>
        <a:sysClr val="windowText" lastClr="000000"/>
      </a:dk1>
      <a:lt1>
        <a:sysClr val="window" lastClr="FFFFFF"/>
      </a:lt1>
      <a:dk2>
        <a:srgbClr val="17191A"/>
      </a:dk2>
      <a:lt2>
        <a:srgbClr val="F5F9FA"/>
      </a:lt2>
      <a:accent1>
        <a:srgbClr val="0C5F56"/>
      </a:accent1>
      <a:accent2>
        <a:srgbClr val="0C775D"/>
      </a:accent2>
      <a:accent3>
        <a:srgbClr val="B9D6CF"/>
      </a:accent3>
      <a:accent4>
        <a:srgbClr val="E3F1EE"/>
      </a:accent4>
      <a:accent5>
        <a:srgbClr val="E5C58B"/>
      </a:accent5>
      <a:accent6>
        <a:srgbClr val="FBE9C9"/>
      </a:accent6>
      <a:hlink>
        <a:srgbClr val="0563C1"/>
      </a:hlink>
      <a:folHlink>
        <a:srgbClr val="954F72"/>
      </a:folHlink>
    </a:clrScheme>
    <a:fontScheme name="Custom 19">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vernforbundet_PPT" id="{6B6717CC-FAEB-4BB8-A086-37AD712879F3}" vid="{F90C5BEE-7380-4663-BB69-412963ABE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b00a67f-9791-437e-b702-303a706ea042">
      <Terms xmlns="http://schemas.microsoft.com/office/infopath/2007/PartnerControls"/>
    </lcf76f155ced4ddcb4097134ff3c332f>
    <TaxCatchAll xmlns="7dc3d6ed-56f1-49b6-b310-0ff680cfe6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82FC97A4EB864EBF6B6ADD443A67CC" ma:contentTypeVersion="14" ma:contentTypeDescription="Create a new document." ma:contentTypeScope="" ma:versionID="4861cb06711c43ae5b06507c0d33fa01">
  <xsd:schema xmlns:xsd="http://www.w3.org/2001/XMLSchema" xmlns:xs="http://www.w3.org/2001/XMLSchema" xmlns:p="http://schemas.microsoft.com/office/2006/metadata/properties" xmlns:ns2="3b00a67f-9791-437e-b702-303a706ea042" xmlns:ns3="7dc3d6ed-56f1-49b6-b310-0ff680cfe62a" targetNamespace="http://schemas.microsoft.com/office/2006/metadata/properties" ma:root="true" ma:fieldsID="676dbc1fb8e9648f94ba0d75529040bc" ns2:_="" ns3:_="">
    <xsd:import namespace="3b00a67f-9791-437e-b702-303a706ea042"/>
    <xsd:import namespace="7dc3d6ed-56f1-49b6-b310-0ff680cfe6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8a55df-a9cd-4882-8adc-9ae50d80558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c3d6ed-56f1-49b6-b310-0ff680cfe62a"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9d73458-8fb0-4777-9551-357d96ad6676}" ma:internalName="TaxCatchAll" ma:showField="CatchAllData" ma:web="7dc3d6ed-56f1-49b6-b310-0ff680cfe6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2A9A4-BB73-427F-A417-7478B82A33BC}">
  <ds:schemaRefs>
    <ds:schemaRef ds:uri="7dc3d6ed-56f1-49b6-b310-0ff680cfe62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b00a67f-9791-437e-b702-303a706ea042"/>
    <ds:schemaRef ds:uri="http://www.w3.org/XML/1998/namespace"/>
    <ds:schemaRef ds:uri="http://purl.org/dc/dcmitype/"/>
  </ds:schemaRefs>
</ds:datastoreItem>
</file>

<file path=customXml/itemProps2.xml><?xml version="1.0" encoding="utf-8"?>
<ds:datastoreItem xmlns:ds="http://schemas.openxmlformats.org/officeDocument/2006/customXml" ds:itemID="{79D39C3E-995A-4C21-84A7-33CD0E768C70}">
  <ds:schemaRefs>
    <ds:schemaRef ds:uri="http://schemas.microsoft.com/sharepoint/v3/contenttype/forms"/>
  </ds:schemaRefs>
</ds:datastoreItem>
</file>

<file path=customXml/itemProps3.xml><?xml version="1.0" encoding="utf-8"?>
<ds:datastoreItem xmlns:ds="http://schemas.openxmlformats.org/officeDocument/2006/customXml" ds:itemID="{23F8C655-F60E-480B-98BB-B234C0BC9A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7dc3d6ed-56f1-49b6-b310-0ff680cf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Naturvernforbundet_PPT mal NY juni 2022</Template>
  <TotalTime>3374</TotalTime>
  <Words>1935</Words>
  <Application>Microsoft Office PowerPoint</Application>
  <PresentationFormat>Widescreen</PresentationFormat>
  <Paragraphs>162</Paragraphs>
  <Slides>19</Slides>
  <Notes>19</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19</vt:i4>
      </vt:variant>
    </vt:vector>
  </HeadingPairs>
  <TitlesOfParts>
    <vt:vector size="25" baseType="lpstr">
      <vt:lpstr>Arial</vt:lpstr>
      <vt:lpstr>Calibri</vt:lpstr>
      <vt:lpstr>Larken ExtraBold</vt:lpstr>
      <vt:lpstr>Merriweather</vt:lpstr>
      <vt:lpstr>Merriweather Sans</vt:lpstr>
      <vt:lpstr>1_Naturvernforbundet</vt:lpstr>
      <vt:lpstr>PowerPoint-presentasjon</vt:lpstr>
      <vt:lpstr>PowerPoint-presentasjon</vt:lpstr>
      <vt:lpstr>Fjordsøksmålet</vt:lpstr>
      <vt:lpstr>Veien dit har vært lang…</vt:lpstr>
      <vt:lpstr>PowerPoint-presentasjon</vt:lpstr>
      <vt:lpstr>PowerPoint-presentasjon</vt:lpstr>
      <vt:lpstr>PowerPoint-presentasjon</vt:lpstr>
      <vt:lpstr>PowerPoint-presentasjon</vt:lpstr>
      <vt:lpstr>PowerPoint-presentasjon</vt:lpstr>
      <vt:lpstr>Stevnet staten  14. november 2022</vt:lpstr>
      <vt:lpstr>Behandlingen i tingretten</vt:lpstr>
      <vt:lpstr>Anket til lagmannsretten</vt:lpstr>
      <vt:lpstr>PowerPoint-presentasjon</vt:lpstr>
      <vt:lpstr>PowerPoint-presentasjon</vt:lpstr>
      <vt:lpstr>PowerPoint-presentasjon</vt:lpstr>
      <vt:lpstr>[Fyll inn]</vt:lpstr>
      <vt:lpstr>Vi trenger drahjelp!</vt:lpstr>
      <vt:lpstr>Slik kan du støtte Fjordsøksmålet:</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Orienteringssaker</dc:title>
  <dc:creator>Sahar Azari</dc:creator>
  <cp:lastModifiedBy>Johanne Frost Klepp</cp:lastModifiedBy>
  <cp:revision>42</cp:revision>
  <cp:lastPrinted>2023-01-17T14:49:04Z</cp:lastPrinted>
  <dcterms:created xsi:type="dcterms:W3CDTF">2023-01-16T14:27:42Z</dcterms:created>
  <dcterms:modified xsi:type="dcterms:W3CDTF">2024-08-16T08:06:01Z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ies>
</file>