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6" r:id="rId5"/>
    <p:sldId id="280" r:id="rId6"/>
    <p:sldId id="273" r:id="rId7"/>
    <p:sldId id="292" r:id="rId8"/>
    <p:sldId id="290" r:id="rId9"/>
    <p:sldId id="301" r:id="rId10"/>
    <p:sldId id="278" r:id="rId11"/>
    <p:sldId id="279" r:id="rId12"/>
    <p:sldId id="288" r:id="rId13"/>
    <p:sldId id="291" r:id="rId14"/>
    <p:sldId id="293" r:id="rId15"/>
    <p:sldId id="294" r:id="rId16"/>
    <p:sldId id="302" r:id="rId17"/>
    <p:sldId id="295" r:id="rId18"/>
    <p:sldId id="276" r:id="rId19"/>
    <p:sldId id="303" r:id="rId20"/>
    <p:sldId id="300" r:id="rId21"/>
    <p:sldId id="299" r:id="rId22"/>
    <p:sldId id="304" r:id="rId23"/>
    <p:sldId id="296" r:id="rId24"/>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47E827-9455-BF10-EF8C-BB9238C5FC23}" name="Sara Andersen Vågenes" initials="SV" userId="S::sav@naturvernforbundet.no::3a5965c3-f705-4fad-97fb-15cc41fa19f0" providerId="AD"/>
  <p188:author id="{8FCF8B98-DA7C-406E-E9FC-7B022C5A270A}" name="Marianne Bilden" initials="MB" userId="S::marianne.bilden@naturvernforbundet.no::d18c3341-7eaa-4db9-b4a1-96c6ee306da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5B2A7"/>
    <a:srgbClr val="85AFAA"/>
    <a:srgbClr val="7E7E7E"/>
    <a:srgbClr val="687775"/>
    <a:srgbClr val="7BA19D"/>
    <a:srgbClr val="736346"/>
    <a:srgbClr val="7B7D7D"/>
    <a:srgbClr val="5D6B68"/>
    <a:srgbClr val="AEB0BF"/>
    <a:srgbClr val="115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C138D1-2536-4B9C-9091-B5738384F919}" v="51" dt="2025-09-09T12:04:27.198"/>
  </p1510:revLst>
</p1510:revInfo>
</file>

<file path=ppt/tableStyles.xml><?xml version="1.0" encoding="utf-8"?>
<a:tblStyleLst xmlns:a="http://schemas.openxmlformats.org/drawingml/2006/main" def="{87A3FE59-A1DC-400D-BC67-2EEFD9BC0495}">
  <a:tblStyle styleId="{87A3FE59-A1DC-400D-BC67-2EEFD9BC0495}" styleName="Naturvernforbundet">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lt1"/>
          </a:solidFill>
        </a:fill>
      </a:tcStyle>
    </a:wholeTbl>
    <a:firstRow>
      <a:tcTxStyle b="off">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Andersen Vågenes" userId="3a5965c3-f705-4fad-97fb-15cc41fa19f0" providerId="ADAL" clId="{100DB2F3-8585-4A42-99DC-0F3F1D4B5371}"/>
    <pc:docChg chg="custSel addSld modSld">
      <pc:chgData name="Sara Andersen Vågenes" userId="3a5965c3-f705-4fad-97fb-15cc41fa19f0" providerId="ADAL" clId="{100DB2F3-8585-4A42-99DC-0F3F1D4B5371}" dt="2025-09-09T12:04:27.198" v="3644" actId="20577"/>
      <pc:docMkLst>
        <pc:docMk/>
      </pc:docMkLst>
      <pc:sldChg chg="modSp mod modNotesTx">
        <pc:chgData name="Sara Andersen Vågenes" userId="3a5965c3-f705-4fad-97fb-15cc41fa19f0" providerId="ADAL" clId="{100DB2F3-8585-4A42-99DC-0F3F1D4B5371}" dt="2025-09-09T11:57:11.061" v="3616" actId="20577"/>
        <pc:sldMkLst>
          <pc:docMk/>
          <pc:sldMk cId="1932387941" sldId="256"/>
        </pc:sldMkLst>
        <pc:spChg chg="mod">
          <ac:chgData name="Sara Andersen Vågenes" userId="3a5965c3-f705-4fad-97fb-15cc41fa19f0" providerId="ADAL" clId="{100DB2F3-8585-4A42-99DC-0F3F1D4B5371}" dt="2025-09-09T11:57:11.061" v="3616" actId="20577"/>
          <ac:spMkLst>
            <pc:docMk/>
            <pc:sldMk cId="1932387941" sldId="256"/>
            <ac:spMk id="3" creationId="{BDE79E38-FB2F-7793-1AFC-5A676A6FBA68}"/>
          </ac:spMkLst>
        </pc:spChg>
      </pc:sldChg>
      <pc:sldChg chg="modSp mod">
        <pc:chgData name="Sara Andersen Vågenes" userId="3a5965c3-f705-4fad-97fb-15cc41fa19f0" providerId="ADAL" clId="{100DB2F3-8585-4A42-99DC-0F3F1D4B5371}" dt="2025-09-09T11:57:35.029" v="3623" actId="20577"/>
        <pc:sldMkLst>
          <pc:docMk/>
          <pc:sldMk cId="3561663045" sldId="273"/>
        </pc:sldMkLst>
        <pc:spChg chg="mod">
          <ac:chgData name="Sara Andersen Vågenes" userId="3a5965c3-f705-4fad-97fb-15cc41fa19f0" providerId="ADAL" clId="{100DB2F3-8585-4A42-99DC-0F3F1D4B5371}" dt="2025-09-09T11:57:35.029" v="3623" actId="20577"/>
          <ac:spMkLst>
            <pc:docMk/>
            <pc:sldMk cId="3561663045" sldId="273"/>
            <ac:spMk id="17" creationId="{0F877228-A1B3-4363-2FB1-3BDA8C524E2B}"/>
          </ac:spMkLst>
        </pc:spChg>
      </pc:sldChg>
      <pc:sldChg chg="modNotesTx">
        <pc:chgData name="Sara Andersen Vågenes" userId="3a5965c3-f705-4fad-97fb-15cc41fa19f0" providerId="ADAL" clId="{100DB2F3-8585-4A42-99DC-0F3F1D4B5371}" dt="2025-09-09T11:12:30.997" v="3461" actId="20577"/>
        <pc:sldMkLst>
          <pc:docMk/>
          <pc:sldMk cId="1071394702" sldId="276"/>
        </pc:sldMkLst>
      </pc:sldChg>
      <pc:sldChg chg="delSp modSp mod modNotesTx">
        <pc:chgData name="Sara Andersen Vågenes" userId="3a5965c3-f705-4fad-97fb-15cc41fa19f0" providerId="ADAL" clId="{100DB2F3-8585-4A42-99DC-0F3F1D4B5371}" dt="2025-09-09T08:29:38.027" v="2543" actId="20577"/>
        <pc:sldMkLst>
          <pc:docMk/>
          <pc:sldMk cId="103804271" sldId="278"/>
        </pc:sldMkLst>
        <pc:spChg chg="mod">
          <ac:chgData name="Sara Andersen Vågenes" userId="3a5965c3-f705-4fad-97fb-15cc41fa19f0" providerId="ADAL" clId="{100DB2F3-8585-4A42-99DC-0F3F1D4B5371}" dt="2025-09-09T07:51:31.981" v="1331" actId="20577"/>
          <ac:spMkLst>
            <pc:docMk/>
            <pc:sldMk cId="103804271" sldId="278"/>
            <ac:spMk id="18" creationId="{7DCD5AE9-26FA-3CDB-B228-9F4EC855AD63}"/>
          </ac:spMkLst>
        </pc:spChg>
      </pc:sldChg>
      <pc:sldChg chg="modNotesTx">
        <pc:chgData name="Sara Andersen Vågenes" userId="3a5965c3-f705-4fad-97fb-15cc41fa19f0" providerId="ADAL" clId="{100DB2F3-8585-4A42-99DC-0F3F1D4B5371}" dt="2025-09-09T08:33:07.932" v="2617" actId="20577"/>
        <pc:sldMkLst>
          <pc:docMk/>
          <pc:sldMk cId="1865170984" sldId="279"/>
        </pc:sldMkLst>
      </pc:sldChg>
      <pc:sldChg chg="modSp mod">
        <pc:chgData name="Sara Andersen Vågenes" userId="3a5965c3-f705-4fad-97fb-15cc41fa19f0" providerId="ADAL" clId="{100DB2F3-8585-4A42-99DC-0F3F1D4B5371}" dt="2025-09-09T11:57:20.020" v="3619" actId="20577"/>
        <pc:sldMkLst>
          <pc:docMk/>
          <pc:sldMk cId="2674565632" sldId="280"/>
        </pc:sldMkLst>
        <pc:spChg chg="mod">
          <ac:chgData name="Sara Andersen Vågenes" userId="3a5965c3-f705-4fad-97fb-15cc41fa19f0" providerId="ADAL" clId="{100DB2F3-8585-4A42-99DC-0F3F1D4B5371}" dt="2025-09-09T11:57:20.020" v="3619" actId="20577"/>
          <ac:spMkLst>
            <pc:docMk/>
            <pc:sldMk cId="2674565632" sldId="280"/>
            <ac:spMk id="5" creationId="{EC607BC1-1E6E-E030-9A55-76B824C64D61}"/>
          </ac:spMkLst>
        </pc:spChg>
      </pc:sldChg>
      <pc:sldChg chg="modSp mod modNotesTx">
        <pc:chgData name="Sara Andersen Vågenes" userId="3a5965c3-f705-4fad-97fb-15cc41fa19f0" providerId="ADAL" clId="{100DB2F3-8585-4A42-99DC-0F3F1D4B5371}" dt="2025-09-09T12:03:40.630" v="3631" actId="20577"/>
        <pc:sldMkLst>
          <pc:docMk/>
          <pc:sldMk cId="1477155467" sldId="288"/>
        </pc:sldMkLst>
        <pc:spChg chg="mod">
          <ac:chgData name="Sara Andersen Vågenes" userId="3a5965c3-f705-4fad-97fb-15cc41fa19f0" providerId="ADAL" clId="{100DB2F3-8585-4A42-99DC-0F3F1D4B5371}" dt="2025-09-09T08:59:26.227" v="2756" actId="20577"/>
          <ac:spMkLst>
            <pc:docMk/>
            <pc:sldMk cId="1477155467" sldId="288"/>
            <ac:spMk id="2" creationId="{E8E19FB2-AD65-66FA-6EB5-81D8B131985A}"/>
          </ac:spMkLst>
        </pc:spChg>
        <pc:spChg chg="mod">
          <ac:chgData name="Sara Andersen Vågenes" userId="3a5965c3-f705-4fad-97fb-15cc41fa19f0" providerId="ADAL" clId="{100DB2F3-8585-4A42-99DC-0F3F1D4B5371}" dt="2025-09-09T12:03:40.630" v="3631" actId="20577"/>
          <ac:spMkLst>
            <pc:docMk/>
            <pc:sldMk cId="1477155467" sldId="288"/>
            <ac:spMk id="5" creationId="{A15C7E52-9A6A-89FC-6232-D7FAC0FD58DD}"/>
          </ac:spMkLst>
        </pc:spChg>
      </pc:sldChg>
      <pc:sldChg chg="modSp mod">
        <pc:chgData name="Sara Andersen Vågenes" userId="3a5965c3-f705-4fad-97fb-15cc41fa19f0" providerId="ADAL" clId="{100DB2F3-8585-4A42-99DC-0F3F1D4B5371}" dt="2025-09-09T12:03:28.631" v="3628" actId="20577"/>
        <pc:sldMkLst>
          <pc:docMk/>
          <pc:sldMk cId="1233745541" sldId="290"/>
        </pc:sldMkLst>
        <pc:spChg chg="mod">
          <ac:chgData name="Sara Andersen Vågenes" userId="3a5965c3-f705-4fad-97fb-15cc41fa19f0" providerId="ADAL" clId="{100DB2F3-8585-4A42-99DC-0F3F1D4B5371}" dt="2025-09-09T12:03:28.631" v="3628" actId="20577"/>
          <ac:spMkLst>
            <pc:docMk/>
            <pc:sldMk cId="1233745541" sldId="290"/>
            <ac:spMk id="4" creationId="{C576CFBF-3DE4-AF9D-D60B-3327ABDC7413}"/>
          </ac:spMkLst>
        </pc:spChg>
      </pc:sldChg>
      <pc:sldChg chg="modSp mod modNotesTx">
        <pc:chgData name="Sara Andersen Vågenes" userId="3a5965c3-f705-4fad-97fb-15cc41fa19f0" providerId="ADAL" clId="{100DB2F3-8585-4A42-99DC-0F3F1D4B5371}" dt="2025-09-09T12:03:54.502" v="3635" actId="20577"/>
        <pc:sldMkLst>
          <pc:docMk/>
          <pc:sldMk cId="4224652967" sldId="291"/>
        </pc:sldMkLst>
        <pc:spChg chg="mod">
          <ac:chgData name="Sara Andersen Vågenes" userId="3a5965c3-f705-4fad-97fb-15cc41fa19f0" providerId="ADAL" clId="{100DB2F3-8585-4A42-99DC-0F3F1D4B5371}" dt="2025-09-09T12:03:54.502" v="3635" actId="20577"/>
          <ac:spMkLst>
            <pc:docMk/>
            <pc:sldMk cId="4224652967" sldId="291"/>
            <ac:spMk id="17" creationId="{7FA6B68B-276B-702E-A07C-0FA6A73DAB8A}"/>
          </ac:spMkLst>
        </pc:spChg>
      </pc:sldChg>
      <pc:sldChg chg="modSp mod modNotesTx">
        <pc:chgData name="Sara Andersen Vågenes" userId="3a5965c3-f705-4fad-97fb-15cc41fa19f0" providerId="ADAL" clId="{100DB2F3-8585-4A42-99DC-0F3F1D4B5371}" dt="2025-09-09T12:03:16.406" v="3626" actId="20577"/>
        <pc:sldMkLst>
          <pc:docMk/>
          <pc:sldMk cId="2980374415" sldId="292"/>
        </pc:sldMkLst>
        <pc:spChg chg="mod">
          <ac:chgData name="Sara Andersen Vågenes" userId="3a5965c3-f705-4fad-97fb-15cc41fa19f0" providerId="ADAL" clId="{100DB2F3-8585-4A42-99DC-0F3F1D4B5371}" dt="2025-09-09T12:03:16.406" v="3626" actId="20577"/>
          <ac:spMkLst>
            <pc:docMk/>
            <pc:sldMk cId="2980374415" sldId="292"/>
            <ac:spMk id="17" creationId="{AE1A089B-B735-7768-87D7-DEC208D33BA2}"/>
          </ac:spMkLst>
        </pc:spChg>
      </pc:sldChg>
      <pc:sldChg chg="modSp mod">
        <pc:chgData name="Sara Andersen Vågenes" userId="3a5965c3-f705-4fad-97fb-15cc41fa19f0" providerId="ADAL" clId="{100DB2F3-8585-4A42-99DC-0F3F1D4B5371}" dt="2025-09-09T12:04:06.526" v="3638" actId="20577"/>
        <pc:sldMkLst>
          <pc:docMk/>
          <pc:sldMk cId="332294210" sldId="293"/>
        </pc:sldMkLst>
        <pc:spChg chg="mod">
          <ac:chgData name="Sara Andersen Vågenes" userId="3a5965c3-f705-4fad-97fb-15cc41fa19f0" providerId="ADAL" clId="{100DB2F3-8585-4A42-99DC-0F3F1D4B5371}" dt="2025-09-09T12:04:06.526" v="3638" actId="20577"/>
          <ac:spMkLst>
            <pc:docMk/>
            <pc:sldMk cId="332294210" sldId="293"/>
            <ac:spMk id="1039" creationId="{917178A2-53E1-9F92-3E9A-86FF3C1CFFB3}"/>
          </ac:spMkLst>
        </pc:spChg>
      </pc:sldChg>
      <pc:sldChg chg="modSp mod modNotesTx">
        <pc:chgData name="Sara Andersen Vågenes" userId="3a5965c3-f705-4fad-97fb-15cc41fa19f0" providerId="ADAL" clId="{100DB2F3-8585-4A42-99DC-0F3F1D4B5371}" dt="2025-09-09T12:04:20.942" v="3642" actId="20577"/>
        <pc:sldMkLst>
          <pc:docMk/>
          <pc:sldMk cId="873365031" sldId="294"/>
        </pc:sldMkLst>
        <pc:spChg chg="mod">
          <ac:chgData name="Sara Andersen Vågenes" userId="3a5965c3-f705-4fad-97fb-15cc41fa19f0" providerId="ADAL" clId="{100DB2F3-8585-4A42-99DC-0F3F1D4B5371}" dt="2025-09-09T11:06:37.174" v="2907" actId="1076"/>
          <ac:spMkLst>
            <pc:docMk/>
            <pc:sldMk cId="873365031" sldId="294"/>
            <ac:spMk id="4" creationId="{3CC3EFB5-663F-23D2-AA9E-2683360AA447}"/>
          </ac:spMkLst>
        </pc:spChg>
        <pc:spChg chg="mod">
          <ac:chgData name="Sara Andersen Vågenes" userId="3a5965c3-f705-4fad-97fb-15cc41fa19f0" providerId="ADAL" clId="{100DB2F3-8585-4A42-99DC-0F3F1D4B5371}" dt="2025-09-09T12:04:20.942" v="3642" actId="20577"/>
          <ac:spMkLst>
            <pc:docMk/>
            <pc:sldMk cId="873365031" sldId="294"/>
            <ac:spMk id="5" creationId="{8BD183FC-35B8-44C3-90FE-BB15AC76C891}"/>
          </ac:spMkLst>
        </pc:spChg>
      </pc:sldChg>
      <pc:sldChg chg="modSp mod">
        <pc:chgData name="Sara Andersen Vågenes" userId="3a5965c3-f705-4fad-97fb-15cc41fa19f0" providerId="ADAL" clId="{100DB2F3-8585-4A42-99DC-0F3F1D4B5371}" dt="2025-09-09T11:11:33.611" v="3296" actId="20577"/>
        <pc:sldMkLst>
          <pc:docMk/>
          <pc:sldMk cId="2642316030" sldId="295"/>
        </pc:sldMkLst>
        <pc:spChg chg="mod">
          <ac:chgData name="Sara Andersen Vågenes" userId="3a5965c3-f705-4fad-97fb-15cc41fa19f0" providerId="ADAL" clId="{100DB2F3-8585-4A42-99DC-0F3F1D4B5371}" dt="2025-09-09T11:11:33.611" v="3296" actId="20577"/>
          <ac:spMkLst>
            <pc:docMk/>
            <pc:sldMk cId="2642316030" sldId="295"/>
            <ac:spMk id="17" creationId="{86A0D0A7-F019-0798-5B70-52AA640F9559}"/>
          </ac:spMkLst>
        </pc:spChg>
      </pc:sldChg>
      <pc:sldChg chg="modNotesTx">
        <pc:chgData name="Sara Andersen Vågenes" userId="3a5965c3-f705-4fad-97fb-15cc41fa19f0" providerId="ADAL" clId="{100DB2F3-8585-4A42-99DC-0F3F1D4B5371}" dt="2025-09-09T11:48:55.966" v="3474" actId="20577"/>
        <pc:sldMkLst>
          <pc:docMk/>
          <pc:sldMk cId="129222441" sldId="300"/>
        </pc:sldMkLst>
      </pc:sldChg>
      <pc:sldChg chg="delSp mod">
        <pc:chgData name="Sara Andersen Vågenes" userId="3a5965c3-f705-4fad-97fb-15cc41fa19f0" providerId="ADAL" clId="{100DB2F3-8585-4A42-99DC-0F3F1D4B5371}" dt="2025-09-05T08:32:46.819" v="647" actId="478"/>
        <pc:sldMkLst>
          <pc:docMk/>
          <pc:sldMk cId="3681021270" sldId="301"/>
        </pc:sldMkLst>
      </pc:sldChg>
      <pc:sldChg chg="modSp mod modNotesTx">
        <pc:chgData name="Sara Andersen Vågenes" userId="3a5965c3-f705-4fad-97fb-15cc41fa19f0" providerId="ADAL" clId="{100DB2F3-8585-4A42-99DC-0F3F1D4B5371}" dt="2025-09-09T12:04:27.198" v="3644" actId="20577"/>
        <pc:sldMkLst>
          <pc:docMk/>
          <pc:sldMk cId="2226756986" sldId="302"/>
        </pc:sldMkLst>
        <pc:spChg chg="mod">
          <ac:chgData name="Sara Andersen Vågenes" userId="3a5965c3-f705-4fad-97fb-15cc41fa19f0" providerId="ADAL" clId="{100DB2F3-8585-4A42-99DC-0F3F1D4B5371}" dt="2025-09-09T12:04:27.198" v="3644" actId="20577"/>
          <ac:spMkLst>
            <pc:docMk/>
            <pc:sldMk cId="2226756986" sldId="302"/>
            <ac:spMk id="5" creationId="{BA0A574B-83CD-03EA-2E5F-BA84E11064D2}"/>
          </ac:spMkLst>
        </pc:spChg>
      </pc:sldChg>
      <pc:sldChg chg="modSp mod">
        <pc:chgData name="Sara Andersen Vågenes" userId="3a5965c3-f705-4fad-97fb-15cc41fa19f0" providerId="ADAL" clId="{100DB2F3-8585-4A42-99DC-0F3F1D4B5371}" dt="2025-09-09T11:17:12.837" v="3464" actId="255"/>
        <pc:sldMkLst>
          <pc:docMk/>
          <pc:sldMk cId="99265370" sldId="303"/>
        </pc:sldMkLst>
        <pc:spChg chg="mod">
          <ac:chgData name="Sara Andersen Vågenes" userId="3a5965c3-f705-4fad-97fb-15cc41fa19f0" providerId="ADAL" clId="{100DB2F3-8585-4A42-99DC-0F3F1D4B5371}" dt="2025-09-09T11:17:12.837" v="3464" actId="255"/>
          <ac:spMkLst>
            <pc:docMk/>
            <pc:sldMk cId="99265370" sldId="303"/>
            <ac:spMk id="2" creationId="{F066B20B-B9F4-943E-E10D-6A0D8FA8FE62}"/>
          </ac:spMkLst>
        </pc:spChg>
      </pc:sldChg>
      <pc:sldChg chg="delSp modSp new mod">
        <pc:chgData name="Sara Andersen Vågenes" userId="3a5965c3-f705-4fad-97fb-15cc41fa19f0" providerId="ADAL" clId="{100DB2F3-8585-4A42-99DC-0F3F1D4B5371}" dt="2025-09-09T11:50:28.045" v="3613" actId="113"/>
        <pc:sldMkLst>
          <pc:docMk/>
          <pc:sldMk cId="2539875412" sldId="304"/>
        </pc:sldMkLst>
        <pc:spChg chg="mod">
          <ac:chgData name="Sara Andersen Vågenes" userId="3a5965c3-f705-4fad-97fb-15cc41fa19f0" providerId="ADAL" clId="{100DB2F3-8585-4A42-99DC-0F3F1D4B5371}" dt="2025-09-09T11:50:28.045" v="3613" actId="113"/>
          <ac:spMkLst>
            <pc:docMk/>
            <pc:sldMk cId="2539875412" sldId="304"/>
            <ac:spMk id="2" creationId="{9AA49956-6217-EBA6-8C88-2D2835577624}"/>
          </ac:spMkLst>
        </pc:spChg>
        <pc:spChg chg="del">
          <ac:chgData name="Sara Andersen Vågenes" userId="3a5965c3-f705-4fad-97fb-15cc41fa19f0" providerId="ADAL" clId="{100DB2F3-8585-4A42-99DC-0F3F1D4B5371}" dt="2025-09-09T11:50:23.058" v="3611" actId="478"/>
          <ac:spMkLst>
            <pc:docMk/>
            <pc:sldMk cId="2539875412" sldId="304"/>
            <ac:spMk id="4" creationId="{874F5417-9E97-6E9F-8DCA-87F1EAAEF992}"/>
          </ac:spMkLst>
        </pc:spChg>
      </pc:sldChg>
    </pc:docChg>
  </pc:docChgLst>
  <pc:docChgLst>
    <pc:chgData name="Sara Andersen Vågenes" userId="3a5965c3-f705-4fad-97fb-15cc41fa19f0" providerId="ADAL" clId="{96C138D1-2536-4B9C-9091-B5738384F919}"/>
    <pc:docChg chg="undo custSel addSld delSld modSld sldOrd">
      <pc:chgData name="Sara Andersen Vågenes" userId="3a5965c3-f705-4fad-97fb-15cc41fa19f0" providerId="ADAL" clId="{96C138D1-2536-4B9C-9091-B5738384F919}" dt="2025-08-27T12:36:59.383" v="27828" actId="20577"/>
      <pc:docMkLst>
        <pc:docMk/>
      </pc:docMkLst>
      <pc:sldChg chg="modSp mod modNotesTx">
        <pc:chgData name="Sara Andersen Vågenes" userId="3a5965c3-f705-4fad-97fb-15cc41fa19f0" providerId="ADAL" clId="{96C138D1-2536-4B9C-9091-B5738384F919}" dt="2025-08-27T12:36:40.386" v="27824" actId="20577"/>
        <pc:sldMkLst>
          <pc:docMk/>
          <pc:sldMk cId="1932387941" sldId="256"/>
        </pc:sldMkLst>
        <pc:spChg chg="mod">
          <ac:chgData name="Sara Andersen Vågenes" userId="3a5965c3-f705-4fad-97fb-15cc41fa19f0" providerId="ADAL" clId="{96C138D1-2536-4B9C-9091-B5738384F919}" dt="2025-08-27T09:05:53.269" v="27817" actId="20577"/>
          <ac:spMkLst>
            <pc:docMk/>
            <pc:sldMk cId="1932387941" sldId="256"/>
            <ac:spMk id="3" creationId="{BDE79E38-FB2F-7793-1AFC-5A676A6FBA68}"/>
          </ac:spMkLst>
        </pc:spChg>
      </pc:sldChg>
      <pc:sldChg chg="modSp mod ord modNotesTx">
        <pc:chgData name="Sara Andersen Vågenes" userId="3a5965c3-f705-4fad-97fb-15cc41fa19f0" providerId="ADAL" clId="{96C138D1-2536-4B9C-9091-B5738384F919}" dt="2025-08-25T12:17:35.733" v="15806" actId="20577"/>
        <pc:sldMkLst>
          <pc:docMk/>
          <pc:sldMk cId="3561663045" sldId="273"/>
        </pc:sldMkLst>
        <pc:spChg chg="mod">
          <ac:chgData name="Sara Andersen Vågenes" userId="3a5965c3-f705-4fad-97fb-15cc41fa19f0" providerId="ADAL" clId="{96C138D1-2536-4B9C-9091-B5738384F919}" dt="2025-08-15T14:13:57.122" v="13996" actId="20577"/>
          <ac:spMkLst>
            <pc:docMk/>
            <pc:sldMk cId="3561663045" sldId="273"/>
            <ac:spMk id="17" creationId="{0F877228-A1B3-4363-2FB1-3BDA8C524E2B}"/>
          </ac:spMkLst>
        </pc:spChg>
      </pc:sldChg>
      <pc:sldChg chg="addSp delSp modSp mod modNotesTx">
        <pc:chgData name="Sara Andersen Vågenes" userId="3a5965c3-f705-4fad-97fb-15cc41fa19f0" providerId="ADAL" clId="{96C138D1-2536-4B9C-9091-B5738384F919}" dt="2025-08-26T08:47:02.794" v="26565" actId="20577"/>
        <pc:sldMkLst>
          <pc:docMk/>
          <pc:sldMk cId="1071394702" sldId="276"/>
        </pc:sldMkLst>
        <pc:spChg chg="mod">
          <ac:chgData name="Sara Andersen Vågenes" userId="3a5965c3-f705-4fad-97fb-15cc41fa19f0" providerId="ADAL" clId="{96C138D1-2536-4B9C-9091-B5738384F919}" dt="2025-08-26T08:44:51.992" v="25964" actId="1076"/>
          <ac:spMkLst>
            <pc:docMk/>
            <pc:sldMk cId="1071394702" sldId="276"/>
            <ac:spMk id="4" creationId="{BFF79E7A-5538-8979-8242-85CA4D2FC4E3}"/>
          </ac:spMkLst>
        </pc:spChg>
      </pc:sldChg>
      <pc:sldChg chg="modSp mod modNotesTx">
        <pc:chgData name="Sara Andersen Vågenes" userId="3a5965c3-f705-4fad-97fb-15cc41fa19f0" providerId="ADAL" clId="{96C138D1-2536-4B9C-9091-B5738384F919}" dt="2025-08-26T09:42:50.582" v="27638" actId="20577"/>
        <pc:sldMkLst>
          <pc:docMk/>
          <pc:sldMk cId="103804271" sldId="278"/>
        </pc:sldMkLst>
        <pc:spChg chg="mod">
          <ac:chgData name="Sara Andersen Vågenes" userId="3a5965c3-f705-4fad-97fb-15cc41fa19f0" providerId="ADAL" clId="{96C138D1-2536-4B9C-9091-B5738384F919}" dt="2025-08-26T09:42:50.582" v="27638" actId="20577"/>
          <ac:spMkLst>
            <pc:docMk/>
            <pc:sldMk cId="103804271" sldId="278"/>
            <ac:spMk id="18" creationId="{7DCD5AE9-26FA-3CDB-B228-9F4EC855AD63}"/>
          </ac:spMkLst>
        </pc:spChg>
      </pc:sldChg>
      <pc:sldChg chg="ord modNotesTx">
        <pc:chgData name="Sara Andersen Vågenes" userId="3a5965c3-f705-4fad-97fb-15cc41fa19f0" providerId="ADAL" clId="{96C138D1-2536-4B9C-9091-B5738384F919}" dt="2025-08-25T12:39:53.399" v="18299"/>
        <pc:sldMkLst>
          <pc:docMk/>
          <pc:sldMk cId="1865170984" sldId="279"/>
        </pc:sldMkLst>
      </pc:sldChg>
      <pc:sldChg chg="modSp mod modNotesTx">
        <pc:chgData name="Sara Andersen Vågenes" userId="3a5965c3-f705-4fad-97fb-15cc41fa19f0" providerId="ADAL" clId="{96C138D1-2536-4B9C-9091-B5738384F919}" dt="2025-08-27T12:36:59.383" v="27828" actId="20577"/>
        <pc:sldMkLst>
          <pc:docMk/>
          <pc:sldMk cId="2674565632" sldId="280"/>
        </pc:sldMkLst>
        <pc:spChg chg="mod">
          <ac:chgData name="Sara Andersen Vågenes" userId="3a5965c3-f705-4fad-97fb-15cc41fa19f0" providerId="ADAL" clId="{96C138D1-2536-4B9C-9091-B5738384F919}" dt="2025-08-15T14:09:53.177" v="13601" actId="20577"/>
          <ac:spMkLst>
            <pc:docMk/>
            <pc:sldMk cId="2674565632" sldId="280"/>
            <ac:spMk id="4" creationId="{ED20A6D4-14CF-D98E-E30F-5C3C8CCC268B}"/>
          </ac:spMkLst>
        </pc:spChg>
        <pc:spChg chg="mod">
          <ac:chgData name="Sara Andersen Vågenes" userId="3a5965c3-f705-4fad-97fb-15cc41fa19f0" providerId="ADAL" clId="{96C138D1-2536-4B9C-9091-B5738384F919}" dt="2025-08-15T14:10:12.998" v="13604" actId="14100"/>
          <ac:spMkLst>
            <pc:docMk/>
            <pc:sldMk cId="2674565632" sldId="280"/>
            <ac:spMk id="5" creationId="{EC607BC1-1E6E-E030-9A55-76B824C64D61}"/>
          </ac:spMkLst>
        </pc:spChg>
        <pc:picChg chg="mod">
          <ac:chgData name="Sara Andersen Vågenes" userId="3a5965c3-f705-4fad-97fb-15cc41fa19f0" providerId="ADAL" clId="{96C138D1-2536-4B9C-9091-B5738384F919}" dt="2025-08-15T14:10:06.746" v="13602" actId="14100"/>
          <ac:picMkLst>
            <pc:docMk/>
            <pc:sldMk cId="2674565632" sldId="280"/>
            <ac:picMk id="7" creationId="{D6ACFB38-9A65-A5D4-577C-3A3622877558}"/>
          </ac:picMkLst>
        </pc:picChg>
      </pc:sldChg>
      <pc:sldChg chg="del">
        <pc:chgData name="Sara Andersen Vågenes" userId="3a5965c3-f705-4fad-97fb-15cc41fa19f0" providerId="ADAL" clId="{96C138D1-2536-4B9C-9091-B5738384F919}" dt="2025-06-30T13:32:17.992" v="9" actId="47"/>
        <pc:sldMkLst>
          <pc:docMk/>
          <pc:sldMk cId="799024719" sldId="282"/>
        </pc:sldMkLst>
      </pc:sldChg>
      <pc:sldChg chg="del">
        <pc:chgData name="Sara Andersen Vågenes" userId="3a5965c3-f705-4fad-97fb-15cc41fa19f0" providerId="ADAL" clId="{96C138D1-2536-4B9C-9091-B5738384F919}" dt="2025-06-30T13:32:16.502" v="8" actId="47"/>
        <pc:sldMkLst>
          <pc:docMk/>
          <pc:sldMk cId="2402265072" sldId="283"/>
        </pc:sldMkLst>
      </pc:sldChg>
      <pc:sldChg chg="del">
        <pc:chgData name="Sara Andersen Vågenes" userId="3a5965c3-f705-4fad-97fb-15cc41fa19f0" providerId="ADAL" clId="{96C138D1-2536-4B9C-9091-B5738384F919}" dt="2025-06-30T13:32:12.625" v="7" actId="47"/>
        <pc:sldMkLst>
          <pc:docMk/>
          <pc:sldMk cId="226323061" sldId="284"/>
        </pc:sldMkLst>
      </pc:sldChg>
      <pc:sldChg chg="del">
        <pc:chgData name="Sara Andersen Vågenes" userId="3a5965c3-f705-4fad-97fb-15cc41fa19f0" providerId="ADAL" clId="{96C138D1-2536-4B9C-9091-B5738384F919}" dt="2025-06-30T13:32:08.555" v="4" actId="47"/>
        <pc:sldMkLst>
          <pc:docMk/>
          <pc:sldMk cId="1872485156" sldId="285"/>
        </pc:sldMkLst>
      </pc:sldChg>
      <pc:sldChg chg="del">
        <pc:chgData name="Sara Andersen Vågenes" userId="3a5965c3-f705-4fad-97fb-15cc41fa19f0" providerId="ADAL" clId="{96C138D1-2536-4B9C-9091-B5738384F919}" dt="2025-06-30T13:32:07.176" v="3" actId="47"/>
        <pc:sldMkLst>
          <pc:docMk/>
          <pc:sldMk cId="940915220" sldId="286"/>
        </pc:sldMkLst>
      </pc:sldChg>
      <pc:sldChg chg="del">
        <pc:chgData name="Sara Andersen Vågenes" userId="3a5965c3-f705-4fad-97fb-15cc41fa19f0" providerId="ADAL" clId="{96C138D1-2536-4B9C-9091-B5738384F919}" dt="2025-06-30T13:32:09.986" v="5" actId="47"/>
        <pc:sldMkLst>
          <pc:docMk/>
          <pc:sldMk cId="3932733571" sldId="287"/>
        </pc:sldMkLst>
      </pc:sldChg>
      <pc:sldChg chg="modSp add mod ord modNotesTx">
        <pc:chgData name="Sara Andersen Vågenes" userId="3a5965c3-f705-4fad-97fb-15cc41fa19f0" providerId="ADAL" clId="{96C138D1-2536-4B9C-9091-B5738384F919}" dt="2025-08-26T09:43:29.296" v="27698" actId="20577"/>
        <pc:sldMkLst>
          <pc:docMk/>
          <pc:sldMk cId="1477155467" sldId="288"/>
        </pc:sldMkLst>
        <pc:spChg chg="mod">
          <ac:chgData name="Sara Andersen Vågenes" userId="3a5965c3-f705-4fad-97fb-15cc41fa19f0" providerId="ADAL" clId="{96C138D1-2536-4B9C-9091-B5738384F919}" dt="2025-08-25T12:33:17.216" v="17394" actId="20577"/>
          <ac:spMkLst>
            <pc:docMk/>
            <pc:sldMk cId="1477155467" sldId="288"/>
            <ac:spMk id="2" creationId="{E8E19FB2-AD65-66FA-6EB5-81D8B131985A}"/>
          </ac:spMkLst>
        </pc:spChg>
        <pc:spChg chg="mod">
          <ac:chgData name="Sara Andersen Vågenes" userId="3a5965c3-f705-4fad-97fb-15cc41fa19f0" providerId="ADAL" clId="{96C138D1-2536-4B9C-9091-B5738384F919}" dt="2025-08-25T12:44:04.960" v="18805" actId="20577"/>
          <ac:spMkLst>
            <pc:docMk/>
            <pc:sldMk cId="1477155467" sldId="288"/>
            <ac:spMk id="5" creationId="{A15C7E52-9A6A-89FC-6232-D7FAC0FD58DD}"/>
          </ac:spMkLst>
        </pc:spChg>
      </pc:sldChg>
      <pc:sldChg chg="del">
        <pc:chgData name="Sara Andersen Vågenes" userId="3a5965c3-f705-4fad-97fb-15cc41fa19f0" providerId="ADAL" clId="{96C138D1-2536-4B9C-9091-B5738384F919}" dt="2025-06-30T13:32:02.142" v="1" actId="47"/>
        <pc:sldMkLst>
          <pc:docMk/>
          <pc:sldMk cId="2928224955" sldId="288"/>
        </pc:sldMkLst>
      </pc:sldChg>
      <pc:sldChg chg="del">
        <pc:chgData name="Sara Andersen Vågenes" userId="3a5965c3-f705-4fad-97fb-15cc41fa19f0" providerId="ADAL" clId="{96C138D1-2536-4B9C-9091-B5738384F919}" dt="2025-06-30T13:33:41.281" v="90" actId="2696"/>
        <pc:sldMkLst>
          <pc:docMk/>
          <pc:sldMk cId="2528965161" sldId="289"/>
        </pc:sldMkLst>
      </pc:sldChg>
      <pc:sldChg chg="modSp mod modNotesTx">
        <pc:chgData name="Sara Andersen Vågenes" userId="3a5965c3-f705-4fad-97fb-15cc41fa19f0" providerId="ADAL" clId="{96C138D1-2536-4B9C-9091-B5738384F919}" dt="2025-08-26T07:32:59.970" v="21706" actId="20577"/>
        <pc:sldMkLst>
          <pc:docMk/>
          <pc:sldMk cId="1233745541" sldId="290"/>
        </pc:sldMkLst>
        <pc:spChg chg="mod">
          <ac:chgData name="Sara Andersen Vågenes" userId="3a5965c3-f705-4fad-97fb-15cc41fa19f0" providerId="ADAL" clId="{96C138D1-2536-4B9C-9091-B5738384F919}" dt="2025-08-15T14:16:38.742" v="14344" actId="20577"/>
          <ac:spMkLst>
            <pc:docMk/>
            <pc:sldMk cId="1233745541" sldId="290"/>
            <ac:spMk id="4" creationId="{C576CFBF-3DE4-AF9D-D60B-3327ABDC7413}"/>
          </ac:spMkLst>
        </pc:spChg>
      </pc:sldChg>
      <pc:sldChg chg="del">
        <pc:chgData name="Sara Andersen Vågenes" userId="3a5965c3-f705-4fad-97fb-15cc41fa19f0" providerId="ADAL" clId="{96C138D1-2536-4B9C-9091-B5738384F919}" dt="2025-06-30T13:32:05.518" v="2" actId="47"/>
        <pc:sldMkLst>
          <pc:docMk/>
          <pc:sldMk cId="1544745863" sldId="291"/>
        </pc:sldMkLst>
      </pc:sldChg>
      <pc:sldChg chg="new del">
        <pc:chgData name="Sara Andersen Vågenes" userId="3a5965c3-f705-4fad-97fb-15cc41fa19f0" providerId="ADAL" clId="{96C138D1-2536-4B9C-9091-B5738384F919}" dt="2025-07-07T12:01:10.963" v="810" actId="47"/>
        <pc:sldMkLst>
          <pc:docMk/>
          <pc:sldMk cId="3415366798" sldId="291"/>
        </pc:sldMkLst>
      </pc:sldChg>
      <pc:sldChg chg="modSp add mod ord modNotesTx">
        <pc:chgData name="Sara Andersen Vågenes" userId="3a5965c3-f705-4fad-97fb-15cc41fa19f0" providerId="ADAL" clId="{96C138D1-2536-4B9C-9091-B5738384F919}" dt="2025-08-25T12:46:49.163" v="18973" actId="1076"/>
        <pc:sldMkLst>
          <pc:docMk/>
          <pc:sldMk cId="4224652967" sldId="291"/>
        </pc:sldMkLst>
        <pc:spChg chg="mod">
          <ac:chgData name="Sara Andersen Vågenes" userId="3a5965c3-f705-4fad-97fb-15cc41fa19f0" providerId="ADAL" clId="{96C138D1-2536-4B9C-9091-B5738384F919}" dt="2025-08-25T12:46:49.163" v="18973" actId="1076"/>
          <ac:spMkLst>
            <pc:docMk/>
            <pc:sldMk cId="4224652967" sldId="291"/>
            <ac:spMk id="4" creationId="{E2C0E795-78A6-B002-E63A-03A27DFDED10}"/>
          </ac:spMkLst>
        </pc:spChg>
        <pc:spChg chg="mod">
          <ac:chgData name="Sara Andersen Vågenes" userId="3a5965c3-f705-4fad-97fb-15cc41fa19f0" providerId="ADAL" clId="{96C138D1-2536-4B9C-9091-B5738384F919}" dt="2025-08-25T12:46:18.900" v="18942" actId="27636"/>
          <ac:spMkLst>
            <pc:docMk/>
            <pc:sldMk cId="4224652967" sldId="291"/>
            <ac:spMk id="17" creationId="{7FA6B68B-276B-702E-A07C-0FA6A73DAB8A}"/>
          </ac:spMkLst>
        </pc:spChg>
      </pc:sldChg>
      <pc:sldChg chg="new del">
        <pc:chgData name="Sara Andersen Vågenes" userId="3a5965c3-f705-4fad-97fb-15cc41fa19f0" providerId="ADAL" clId="{96C138D1-2536-4B9C-9091-B5738384F919}" dt="2025-07-09T13:24:56.944" v="4033" actId="47"/>
        <pc:sldMkLst>
          <pc:docMk/>
          <pc:sldMk cId="441924599" sldId="292"/>
        </pc:sldMkLst>
      </pc:sldChg>
      <pc:sldChg chg="modSp add mod ord modNotesTx">
        <pc:chgData name="Sara Andersen Vågenes" userId="3a5965c3-f705-4fad-97fb-15cc41fa19f0" providerId="ADAL" clId="{96C138D1-2536-4B9C-9091-B5738384F919}" dt="2025-08-26T07:31:40.031" v="21623" actId="20577"/>
        <pc:sldMkLst>
          <pc:docMk/>
          <pc:sldMk cId="2980374415" sldId="292"/>
        </pc:sldMkLst>
        <pc:spChg chg="mod">
          <ac:chgData name="Sara Andersen Vågenes" userId="3a5965c3-f705-4fad-97fb-15cc41fa19f0" providerId="ADAL" clId="{96C138D1-2536-4B9C-9091-B5738384F919}" dt="2025-08-15T14:17:28.877" v="14451" actId="14100"/>
          <ac:spMkLst>
            <pc:docMk/>
            <pc:sldMk cId="2980374415" sldId="292"/>
            <ac:spMk id="4" creationId="{6E4EE7D5-787C-876A-AE3E-016F0C5AC36C}"/>
          </ac:spMkLst>
        </pc:spChg>
        <pc:spChg chg="mod">
          <ac:chgData name="Sara Andersen Vågenes" userId="3a5965c3-f705-4fad-97fb-15cc41fa19f0" providerId="ADAL" clId="{96C138D1-2536-4B9C-9091-B5738384F919}" dt="2025-08-25T12:20:02.973" v="15828" actId="20577"/>
          <ac:spMkLst>
            <pc:docMk/>
            <pc:sldMk cId="2980374415" sldId="292"/>
            <ac:spMk id="17" creationId="{AE1A089B-B735-7768-87D7-DEC208D33BA2}"/>
          </ac:spMkLst>
        </pc:spChg>
      </pc:sldChg>
      <pc:sldChg chg="del">
        <pc:chgData name="Sara Andersen Vågenes" userId="3a5965c3-f705-4fad-97fb-15cc41fa19f0" providerId="ADAL" clId="{96C138D1-2536-4B9C-9091-B5738384F919}" dt="2025-06-30T13:31:46.474" v="0" actId="47"/>
        <pc:sldMkLst>
          <pc:docMk/>
          <pc:sldMk cId="3761570948" sldId="292"/>
        </pc:sldMkLst>
      </pc:sldChg>
      <pc:sldChg chg="addSp delSp modSp add mod modClrScheme chgLayout modNotesTx">
        <pc:chgData name="Sara Andersen Vågenes" userId="3a5965c3-f705-4fad-97fb-15cc41fa19f0" providerId="ADAL" clId="{96C138D1-2536-4B9C-9091-B5738384F919}" dt="2025-08-25T12:31:27.484" v="17293" actId="20577"/>
        <pc:sldMkLst>
          <pc:docMk/>
          <pc:sldMk cId="332294210" sldId="293"/>
        </pc:sldMkLst>
        <pc:spChg chg="mod">
          <ac:chgData name="Sara Andersen Vågenes" userId="3a5965c3-f705-4fad-97fb-15cc41fa19f0" providerId="ADAL" clId="{96C138D1-2536-4B9C-9091-B5738384F919}" dt="2025-08-15T13:35:12.381" v="12763" actId="20577"/>
          <ac:spMkLst>
            <pc:docMk/>
            <pc:sldMk cId="332294210" sldId="293"/>
            <ac:spMk id="1039" creationId="{917178A2-53E1-9F92-3E9A-86FF3C1CFFB3}"/>
          </ac:spMkLst>
        </pc:spChg>
      </pc:sldChg>
      <pc:sldChg chg="del">
        <pc:chgData name="Sara Andersen Vågenes" userId="3a5965c3-f705-4fad-97fb-15cc41fa19f0" providerId="ADAL" clId="{96C138D1-2536-4B9C-9091-B5738384F919}" dt="2025-06-30T13:32:11.337" v="6" actId="47"/>
        <pc:sldMkLst>
          <pc:docMk/>
          <pc:sldMk cId="3402329055" sldId="293"/>
        </pc:sldMkLst>
      </pc:sldChg>
      <pc:sldChg chg="addSp delSp modSp new mod modNotesTx">
        <pc:chgData name="Sara Andersen Vågenes" userId="3a5965c3-f705-4fad-97fb-15cc41fa19f0" providerId="ADAL" clId="{96C138D1-2536-4B9C-9091-B5738384F919}" dt="2025-08-26T08:05:40.509" v="23852" actId="20577"/>
        <pc:sldMkLst>
          <pc:docMk/>
          <pc:sldMk cId="873365031" sldId="294"/>
        </pc:sldMkLst>
        <pc:spChg chg="mod">
          <ac:chgData name="Sara Andersen Vågenes" userId="3a5965c3-f705-4fad-97fb-15cc41fa19f0" providerId="ADAL" clId="{96C138D1-2536-4B9C-9091-B5738384F919}" dt="2025-08-15T14:31:28.854" v="15416" actId="1076"/>
          <ac:spMkLst>
            <pc:docMk/>
            <pc:sldMk cId="873365031" sldId="294"/>
            <ac:spMk id="4" creationId="{3CC3EFB5-663F-23D2-AA9E-2683360AA447}"/>
          </ac:spMkLst>
        </pc:spChg>
        <pc:spChg chg="mod">
          <ac:chgData name="Sara Andersen Vågenes" userId="3a5965c3-f705-4fad-97fb-15cc41fa19f0" providerId="ADAL" clId="{96C138D1-2536-4B9C-9091-B5738384F919}" dt="2025-08-15T14:31:32.106" v="15417" actId="1076"/>
          <ac:spMkLst>
            <pc:docMk/>
            <pc:sldMk cId="873365031" sldId="294"/>
            <ac:spMk id="5" creationId="{8BD183FC-35B8-44C3-90FE-BB15AC76C891}"/>
          </ac:spMkLst>
        </pc:spChg>
        <pc:spChg chg="add mod">
          <ac:chgData name="Sara Andersen Vågenes" userId="3a5965c3-f705-4fad-97fb-15cc41fa19f0" providerId="ADAL" clId="{96C138D1-2536-4B9C-9091-B5738384F919}" dt="2025-08-25T12:43:16.644" v="18767" actId="14100"/>
          <ac:spMkLst>
            <pc:docMk/>
            <pc:sldMk cId="873365031" sldId="294"/>
            <ac:spMk id="8" creationId="{F1DD584B-51BC-2BA1-D67E-EFDDBA3E7CBF}"/>
          </ac:spMkLst>
        </pc:spChg>
        <pc:picChg chg="add mod">
          <ac:chgData name="Sara Andersen Vågenes" userId="3a5965c3-f705-4fad-97fb-15cc41fa19f0" providerId="ADAL" clId="{96C138D1-2536-4B9C-9091-B5738384F919}" dt="2025-08-25T12:42:24.462" v="18646" actId="962"/>
          <ac:picMkLst>
            <pc:docMk/>
            <pc:sldMk cId="873365031" sldId="294"/>
            <ac:picMk id="7" creationId="{A2B6C374-BF44-0DE6-7945-5D08B1873F71}"/>
          </ac:picMkLst>
        </pc:picChg>
      </pc:sldChg>
      <pc:sldChg chg="new del">
        <pc:chgData name="Sara Andersen Vågenes" userId="3a5965c3-f705-4fad-97fb-15cc41fa19f0" providerId="ADAL" clId="{96C138D1-2536-4B9C-9091-B5738384F919}" dt="2025-07-10T11:15:10.275" v="8932" actId="47"/>
        <pc:sldMkLst>
          <pc:docMk/>
          <pc:sldMk cId="1053396959" sldId="295"/>
        </pc:sldMkLst>
      </pc:sldChg>
      <pc:sldChg chg="modSp add mod ord modNotesTx">
        <pc:chgData name="Sara Andersen Vågenes" userId="3a5965c3-f705-4fad-97fb-15cc41fa19f0" providerId="ADAL" clId="{96C138D1-2536-4B9C-9091-B5738384F919}" dt="2025-08-26T08:43:54.721" v="25963" actId="20577"/>
        <pc:sldMkLst>
          <pc:docMk/>
          <pc:sldMk cId="2642316030" sldId="295"/>
        </pc:sldMkLst>
        <pc:spChg chg="mod">
          <ac:chgData name="Sara Andersen Vågenes" userId="3a5965c3-f705-4fad-97fb-15cc41fa19f0" providerId="ADAL" clId="{96C138D1-2536-4B9C-9091-B5738384F919}" dt="2025-08-25T14:20:34.281" v="19491" actId="14100"/>
          <ac:spMkLst>
            <pc:docMk/>
            <pc:sldMk cId="2642316030" sldId="295"/>
            <ac:spMk id="4" creationId="{39D69A00-009A-00A3-4418-9F613722A62F}"/>
          </ac:spMkLst>
        </pc:spChg>
        <pc:spChg chg="mod">
          <ac:chgData name="Sara Andersen Vågenes" userId="3a5965c3-f705-4fad-97fb-15cc41fa19f0" providerId="ADAL" clId="{96C138D1-2536-4B9C-9091-B5738384F919}" dt="2025-08-25T12:39:32.568" v="18297" actId="20577"/>
          <ac:spMkLst>
            <pc:docMk/>
            <pc:sldMk cId="2642316030" sldId="295"/>
            <ac:spMk id="17" creationId="{86A0D0A7-F019-0798-5B70-52AA640F9559}"/>
          </ac:spMkLst>
        </pc:spChg>
      </pc:sldChg>
      <pc:sldChg chg="delSp modSp new mod">
        <pc:chgData name="Sara Andersen Vågenes" userId="3a5965c3-f705-4fad-97fb-15cc41fa19f0" providerId="ADAL" clId="{96C138D1-2536-4B9C-9091-B5738384F919}" dt="2025-08-15T13:26:41.830" v="12509" actId="14100"/>
        <pc:sldMkLst>
          <pc:docMk/>
          <pc:sldMk cId="83284350" sldId="296"/>
        </pc:sldMkLst>
        <pc:spChg chg="mod">
          <ac:chgData name="Sara Andersen Vågenes" userId="3a5965c3-f705-4fad-97fb-15cc41fa19f0" providerId="ADAL" clId="{96C138D1-2536-4B9C-9091-B5738384F919}" dt="2025-08-15T13:26:41.830" v="12509" actId="14100"/>
          <ac:spMkLst>
            <pc:docMk/>
            <pc:sldMk cId="83284350" sldId="296"/>
            <ac:spMk id="4" creationId="{E8920773-A83B-EE7A-DAAE-A561AF7BB44A}"/>
          </ac:spMkLst>
        </pc:spChg>
      </pc:sldChg>
      <pc:sldChg chg="new del">
        <pc:chgData name="Sara Andersen Vågenes" userId="3a5965c3-f705-4fad-97fb-15cc41fa19f0" providerId="ADAL" clId="{96C138D1-2536-4B9C-9091-B5738384F919}" dt="2025-08-15T14:22:40.394" v="14794" actId="47"/>
        <pc:sldMkLst>
          <pc:docMk/>
          <pc:sldMk cId="33227104" sldId="297"/>
        </pc:sldMkLst>
      </pc:sldChg>
      <pc:sldChg chg="addSp delSp modSp add del mod ord modNotesTx">
        <pc:chgData name="Sara Andersen Vågenes" userId="3a5965c3-f705-4fad-97fb-15cc41fa19f0" providerId="ADAL" clId="{96C138D1-2536-4B9C-9091-B5738384F919}" dt="2025-08-15T14:28:56.828" v="15266" actId="2696"/>
        <pc:sldMkLst>
          <pc:docMk/>
          <pc:sldMk cId="215530834" sldId="297"/>
        </pc:sldMkLst>
      </pc:sldChg>
      <pc:sldChg chg="modSp new del mod modNotesTx">
        <pc:chgData name="Sara Andersen Vågenes" userId="3a5965c3-f705-4fad-97fb-15cc41fa19f0" providerId="ADAL" clId="{96C138D1-2536-4B9C-9091-B5738384F919}" dt="2025-08-25T14:20:23.112" v="19489" actId="2696"/>
        <pc:sldMkLst>
          <pc:docMk/>
          <pc:sldMk cId="1438632766" sldId="298"/>
        </pc:sldMkLst>
      </pc:sldChg>
      <pc:sldChg chg="delSp modSp add mod modNotesTx">
        <pc:chgData name="Sara Andersen Vågenes" userId="3a5965c3-f705-4fad-97fb-15cc41fa19f0" providerId="ADAL" clId="{96C138D1-2536-4B9C-9091-B5738384F919}" dt="2025-08-26T09:40:10.320" v="27116" actId="20577"/>
        <pc:sldMkLst>
          <pc:docMk/>
          <pc:sldMk cId="3445935021" sldId="299"/>
        </pc:sldMkLst>
        <pc:spChg chg="mod">
          <ac:chgData name="Sara Andersen Vågenes" userId="3a5965c3-f705-4fad-97fb-15cc41fa19f0" providerId="ADAL" clId="{96C138D1-2536-4B9C-9091-B5738384F919}" dt="2025-08-25T14:25:51.824" v="20688" actId="255"/>
          <ac:spMkLst>
            <pc:docMk/>
            <pc:sldMk cId="3445935021" sldId="299"/>
            <ac:spMk id="4" creationId="{B8DB523F-442D-00CC-DAE7-DDB22E2CE160}"/>
          </ac:spMkLst>
        </pc:spChg>
      </pc:sldChg>
      <pc:sldChg chg="addSp delSp modSp add mod modNotesTx">
        <pc:chgData name="Sara Andersen Vågenes" userId="3a5965c3-f705-4fad-97fb-15cc41fa19f0" providerId="ADAL" clId="{96C138D1-2536-4B9C-9091-B5738384F919}" dt="2025-08-26T09:39:16.312" v="26832" actId="20577"/>
        <pc:sldMkLst>
          <pc:docMk/>
          <pc:sldMk cId="129222441" sldId="300"/>
        </pc:sldMkLst>
        <pc:spChg chg="mod">
          <ac:chgData name="Sara Andersen Vågenes" userId="3a5965c3-f705-4fad-97fb-15cc41fa19f0" providerId="ADAL" clId="{96C138D1-2536-4B9C-9091-B5738384F919}" dt="2025-08-25T14:25:26.835" v="20666" actId="255"/>
          <ac:spMkLst>
            <pc:docMk/>
            <pc:sldMk cId="129222441" sldId="300"/>
            <ac:spMk id="4" creationId="{EDADCCC0-C6A2-9CE9-8BE9-2EBB57A6EBFE}"/>
          </ac:spMkLst>
        </pc:spChg>
      </pc:sldChg>
      <pc:sldChg chg="modSp new mod">
        <pc:chgData name="Sara Andersen Vågenes" userId="3a5965c3-f705-4fad-97fb-15cc41fa19f0" providerId="ADAL" clId="{96C138D1-2536-4B9C-9091-B5738384F919}" dt="2025-08-26T07:33:14.943" v="21713" actId="20577"/>
        <pc:sldMkLst>
          <pc:docMk/>
          <pc:sldMk cId="3681021270" sldId="301"/>
        </pc:sldMkLst>
        <pc:spChg chg="mod">
          <ac:chgData name="Sara Andersen Vågenes" userId="3a5965c3-f705-4fad-97fb-15cc41fa19f0" providerId="ADAL" clId="{96C138D1-2536-4B9C-9091-B5738384F919}" dt="2025-08-26T07:33:14.943" v="21713" actId="20577"/>
          <ac:spMkLst>
            <pc:docMk/>
            <pc:sldMk cId="3681021270" sldId="301"/>
            <ac:spMk id="2" creationId="{A39BD3A9-5B89-1C5A-BF86-B135D19383FA}"/>
          </ac:spMkLst>
        </pc:spChg>
      </pc:sldChg>
      <pc:sldChg chg="addSp delSp modSp new mod modClrScheme chgLayout modNotesTx">
        <pc:chgData name="Sara Andersen Vågenes" userId="3a5965c3-f705-4fad-97fb-15cc41fa19f0" providerId="ADAL" clId="{96C138D1-2536-4B9C-9091-B5738384F919}" dt="2025-08-26T08:41:24.069" v="25319" actId="20577"/>
        <pc:sldMkLst>
          <pc:docMk/>
          <pc:sldMk cId="2226756986" sldId="302"/>
        </pc:sldMkLst>
        <pc:spChg chg="mod">
          <ac:chgData name="Sara Andersen Vågenes" userId="3a5965c3-f705-4fad-97fb-15cc41fa19f0" providerId="ADAL" clId="{96C138D1-2536-4B9C-9091-B5738384F919}" dt="2025-08-26T07:48:33.769" v="22736" actId="26606"/>
          <ac:spMkLst>
            <pc:docMk/>
            <pc:sldMk cId="2226756986" sldId="302"/>
            <ac:spMk id="2" creationId="{D3159B01-456F-F3FA-3476-14374F892C00}"/>
          </ac:spMkLst>
        </pc:spChg>
        <pc:spChg chg="mod ord">
          <ac:chgData name="Sara Andersen Vågenes" userId="3a5965c3-f705-4fad-97fb-15cc41fa19f0" providerId="ADAL" clId="{96C138D1-2536-4B9C-9091-B5738384F919}" dt="2025-08-26T07:48:33.769" v="22736" actId="26606"/>
          <ac:spMkLst>
            <pc:docMk/>
            <pc:sldMk cId="2226756986" sldId="302"/>
            <ac:spMk id="4" creationId="{CEE4CA61-F4C2-53B3-C608-CB1ACF7D4738}"/>
          </ac:spMkLst>
        </pc:spChg>
        <pc:spChg chg="mod">
          <ac:chgData name="Sara Andersen Vågenes" userId="3a5965c3-f705-4fad-97fb-15cc41fa19f0" providerId="ADAL" clId="{96C138D1-2536-4B9C-9091-B5738384F919}" dt="2025-08-26T08:29:01.163" v="24003" actId="27636"/>
          <ac:spMkLst>
            <pc:docMk/>
            <pc:sldMk cId="2226756986" sldId="302"/>
            <ac:spMk id="5" creationId="{BA0A574B-83CD-03EA-2E5F-BA84E11064D2}"/>
          </ac:spMkLst>
        </pc:spChg>
        <pc:picChg chg="add mod">
          <ac:chgData name="Sara Andersen Vågenes" userId="3a5965c3-f705-4fad-97fb-15cc41fa19f0" providerId="ADAL" clId="{96C138D1-2536-4B9C-9091-B5738384F919}" dt="2025-08-26T07:48:37.166" v="22737" actId="27614"/>
          <ac:picMkLst>
            <pc:docMk/>
            <pc:sldMk cId="2226756986" sldId="302"/>
            <ac:picMk id="6" creationId="{960AFE39-E71D-2AFD-69B2-D9A236143BD8}"/>
          </ac:picMkLst>
        </pc:picChg>
      </pc:sldChg>
      <pc:sldChg chg="modSp new mod modNotesTx">
        <pc:chgData name="Sara Andersen Vågenes" userId="3a5965c3-f705-4fad-97fb-15cc41fa19f0" providerId="ADAL" clId="{96C138D1-2536-4B9C-9091-B5738384F919}" dt="2025-08-26T09:39:00.821" v="26829" actId="20577"/>
        <pc:sldMkLst>
          <pc:docMk/>
          <pc:sldMk cId="99265370" sldId="303"/>
        </pc:sldMkLst>
        <pc:spChg chg="mod">
          <ac:chgData name="Sara Andersen Vågenes" userId="3a5965c3-f705-4fad-97fb-15cc41fa19f0" providerId="ADAL" clId="{96C138D1-2536-4B9C-9091-B5738384F919}" dt="2025-08-26T09:35:06.076" v="26813" actId="255"/>
          <ac:spMkLst>
            <pc:docMk/>
            <pc:sldMk cId="99265370" sldId="303"/>
            <ac:spMk id="2" creationId="{F066B20B-B9F4-943E-E10D-6A0D8FA8FE6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20A32-D690-E4EA-9E6D-77413151F9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E43C2CC-C5F4-C3FC-1587-F4542F1849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0F69D-AD12-4E7B-A2C8-E438B4D42DFA}" type="datetimeFigureOut">
              <a:rPr lang="nb-NO" smtClean="0"/>
              <a:t>09.09.2025</a:t>
            </a:fld>
            <a:endParaRPr lang="nb-NO"/>
          </a:p>
        </p:txBody>
      </p:sp>
      <p:sp>
        <p:nvSpPr>
          <p:cNvPr id="4" name="Footer Placeholder 3">
            <a:extLst>
              <a:ext uri="{FF2B5EF4-FFF2-40B4-BE49-F238E27FC236}">
                <a16:creationId xmlns:a16="http://schemas.microsoft.com/office/drawing/2014/main" id="{2726CBF4-5058-CB9D-F809-349344EA2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F056826-944C-22E7-DF68-60668C4826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2BCE51-8E8F-4D6E-A9F8-3F69F9DAE94E}" type="slidenum">
              <a:rPr lang="nb-NO" smtClean="0"/>
              <a:t>‹#›</a:t>
            </a:fld>
            <a:endParaRPr lang="nb-NO"/>
          </a:p>
        </p:txBody>
      </p:sp>
    </p:spTree>
    <p:extLst>
      <p:ext uri="{BB962C8B-B14F-4D97-AF65-F5344CB8AC3E}">
        <p14:creationId xmlns:p14="http://schemas.microsoft.com/office/powerpoint/2010/main" val="424217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A9326-27D7-4F3F-9B9D-E77BB52AD6D7}" type="datetimeFigureOut">
              <a:rPr lang="nb-NO" smtClean="0"/>
              <a:t>09.09.2025</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D46CD-F092-4A53-AB4F-B929B57D857C}" type="slidenum">
              <a:rPr lang="nb-NO" smtClean="0"/>
              <a:t>‹#›</a:t>
            </a:fld>
            <a:endParaRPr lang="nb-NO"/>
          </a:p>
        </p:txBody>
      </p:sp>
    </p:spTree>
    <p:extLst>
      <p:ext uri="{BB962C8B-B14F-4D97-AF65-F5344CB8AC3E}">
        <p14:creationId xmlns:p14="http://schemas.microsoft.com/office/powerpoint/2010/main" val="137658848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turvernforbundet.no/et-inkluderende-naturvernforbun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turvernforbundet.no/content/uploads/2025/06/Naturvernforbundets-etiske-retningslinjer_vedtatt-15.06.2025-1.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urvernforbundet.no/content/uploads/2025/04/Retningslinjer-for-handtering-av-varsler-2025.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presentasjonen handler om ulike deler av hva som skaper en «god» organisasjonskultur, og et trygt fellesskap for alle som jobber i eller engasjerer seg i Naturvernforbundet. </a:t>
            </a:r>
          </a:p>
          <a:p>
            <a:r>
              <a:rPr lang="nb-NO"/>
              <a:t>Første del av presentasjonen handler om Naturvernforbundet sine grunnleggende verdier, før vi går gjennom de etiske retningslinjene og hvordan etisk utvalg jobber. Deretter skal vi snakke om hva som kjennetegner god organisasjonskultur, og hvordan vi kan bygge et trygt felleskap for frivillige og ansatte. </a:t>
            </a:r>
          </a:p>
          <a:p>
            <a:endParaRPr lang="nb-NO"/>
          </a:p>
          <a:p>
            <a:r>
              <a:rPr lang="nb-NO"/>
              <a:t>Til slutt er det noen diskusjonsspørsmål. </a:t>
            </a:r>
          </a:p>
          <a:p>
            <a:endParaRPr lang="nb-NO"/>
          </a:p>
          <a:p>
            <a:endParaRPr lang="nb-NO"/>
          </a:p>
          <a:p>
            <a:endParaRPr lang="nb-NO"/>
          </a:p>
          <a:p>
            <a:r>
              <a:rPr lang="nb-NO" b="1" i="1"/>
              <a:t>Informasjon om presentasjonen: </a:t>
            </a:r>
          </a:p>
          <a:p>
            <a:r>
              <a:rPr lang="nb-NO" i="1"/>
              <a:t>Denne presentasjonen tar for seg ulike ting som bidrar til det vi kaller «god organisasjonskultur». Presentasjonen går først gjennom Naturvernforbundet sine grunnleggende verdier, og kort om de etiske retningslinjene og om etisk utvalg. Deretter går den gjennom noen kjennetegn for god organisasjonskultur, og hva vi må gjøre for å bygge et godt fellesskap for frivillige og ansatte. I presentasjonen er det også lagt inn diskusjonsoppgaver. </a:t>
            </a:r>
          </a:p>
          <a:p>
            <a:r>
              <a:rPr lang="nb-NO" i="1"/>
              <a:t>Presentasjonen kan brukes til intern skolering, for eksempel i lokal- og fylkeslag.</a:t>
            </a:r>
          </a:p>
          <a:p>
            <a:endParaRPr lang="nb-NO" i="1"/>
          </a:p>
          <a:p>
            <a:r>
              <a:rPr lang="nb-NO" i="1"/>
              <a:t>Har dere spørsmål om presentasjonen, eller noe annet om organisasjonskultur? Ta kontakt med organisasjonsavdelingen på organisasjon@naturvernforbundet.no.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a:t>
            </a:fld>
            <a:endParaRPr lang="nb-NO"/>
          </a:p>
        </p:txBody>
      </p:sp>
    </p:spTree>
    <p:extLst>
      <p:ext uri="{BB962C8B-B14F-4D97-AF65-F5344CB8AC3E}">
        <p14:creationId xmlns:p14="http://schemas.microsoft.com/office/powerpoint/2010/main" val="250463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921F-F6CE-C6FF-E4A0-5260AB90CAB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886F378-CECD-B2AE-70EB-47A16290DA2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1C459AA-4F8B-595F-A95D-E55C05DE7557}"/>
              </a:ext>
            </a:extLst>
          </p:cNvPr>
          <p:cNvSpPr>
            <a:spLocks noGrp="1"/>
          </p:cNvSpPr>
          <p:nvPr>
            <p:ph type="body" idx="1"/>
          </p:nvPr>
        </p:nvSpPr>
        <p:spPr/>
        <p:txBody>
          <a:bodyPr/>
          <a:lstStyle/>
          <a:p>
            <a:r>
              <a:rPr lang="nb-NO"/>
              <a:t>Hva får vi ut av å bli en større, og mer mangfoldig organisasjon? </a:t>
            </a:r>
          </a:p>
          <a:p>
            <a:endParaRPr lang="nb-NO"/>
          </a:p>
          <a:p>
            <a:r>
              <a:rPr lang="nb-NO"/>
              <a:t>Først og fremst får vi flere folk å dele oppgavene på. Naturvernforbundet lokalt jobber ofte med mange ulike saker, og har høyt aktivitetsnivå. Å bli flere i lokal- eller fylkeslaget kan gi oss krefter til å jobbe med flere saker, og til å dele arbeidet slik at vi kan stå i kampen lenger. </a:t>
            </a:r>
          </a:p>
          <a:p>
            <a:endParaRPr lang="nb-NO"/>
          </a:p>
          <a:p>
            <a:r>
              <a:rPr lang="nb-NO"/>
              <a:t>Det er også et tegn på at vi når ut med våre viktige saker. </a:t>
            </a:r>
          </a:p>
          <a:p>
            <a:endParaRPr lang="nb-NO"/>
          </a:p>
          <a:p>
            <a:r>
              <a:rPr lang="nb-NO"/>
              <a:t>Vi kan få ny kunnskap og påfyll av ulike tilnærminger til å jobbe med naturvern. </a:t>
            </a:r>
          </a:p>
          <a:p>
            <a:endParaRPr lang="nb-NO"/>
          </a:p>
          <a:p>
            <a:r>
              <a:rPr lang="nb-NO"/>
              <a:t>Og til slutt får vi selvfølgelig en enda sterkere stemme når vi skal påvirke politikerne i sakene vi jobber med. Jo flere vi er, jo lettere blir det å få gjennomslag – både lokalt og nasjonalt. </a:t>
            </a:r>
          </a:p>
          <a:p>
            <a:endParaRPr lang="nb-NO"/>
          </a:p>
          <a:p>
            <a:endParaRPr lang="nb-NO"/>
          </a:p>
        </p:txBody>
      </p:sp>
      <p:sp>
        <p:nvSpPr>
          <p:cNvPr id="4" name="Plassholder for lysbildenummer 3">
            <a:extLst>
              <a:ext uri="{FF2B5EF4-FFF2-40B4-BE49-F238E27FC236}">
                <a16:creationId xmlns:a16="http://schemas.microsoft.com/office/drawing/2014/main" id="{88B4C5A0-EE0E-591B-44BD-84C2316C170E}"/>
              </a:ext>
            </a:extLst>
          </p:cNvPr>
          <p:cNvSpPr>
            <a:spLocks noGrp="1"/>
          </p:cNvSpPr>
          <p:nvPr>
            <p:ph type="sldNum" sz="quarter" idx="5"/>
          </p:nvPr>
        </p:nvSpPr>
        <p:spPr/>
        <p:txBody>
          <a:bodyPr/>
          <a:lstStyle/>
          <a:p>
            <a:fld id="{B15D46CD-F092-4A53-AB4F-B929B57D857C}" type="slidenum">
              <a:rPr lang="nb-NO" smtClean="0"/>
              <a:t>11</a:t>
            </a:fld>
            <a:endParaRPr lang="nb-NO"/>
          </a:p>
        </p:txBody>
      </p:sp>
    </p:spTree>
    <p:extLst>
      <p:ext uri="{BB962C8B-B14F-4D97-AF65-F5344CB8AC3E}">
        <p14:creationId xmlns:p14="http://schemas.microsoft.com/office/powerpoint/2010/main" val="495845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Så hvordan kan vi jobbe for å bli flere? </a:t>
            </a:r>
          </a:p>
          <a:p>
            <a:endParaRPr lang="nb-NO"/>
          </a:p>
          <a:p>
            <a:r>
              <a:rPr lang="nb-NO"/>
              <a:t>For mange kan det være høy terskel for å møte opp på et «typisk» lokallagsmøte der det diskuteres politiske saker. Det er lettere å møte opp på praktiske aktiviteter, som turer, verksted, eller dugnad der man gjør noe sammen. </a:t>
            </a:r>
          </a:p>
          <a:p>
            <a:endParaRPr lang="nb-NO"/>
          </a:p>
          <a:p>
            <a:r>
              <a:rPr lang="nb-NO"/>
              <a:t>Inviter bredt til arrangementet, og se om det går an å samarbeide med andre organisasjoner som </a:t>
            </a:r>
            <a:r>
              <a:rPr lang="nb-NO" err="1"/>
              <a:t>BirdLife</a:t>
            </a:r>
            <a:r>
              <a:rPr lang="nb-NO"/>
              <a:t>, Røde Kors, Sopp- og Nyttevekstforeningen, eller Bygdekvinnelaget. </a:t>
            </a:r>
          </a:p>
          <a:p>
            <a:endParaRPr lang="nb-NO"/>
          </a:p>
          <a:p>
            <a:r>
              <a:rPr lang="nb-NO"/>
              <a:t>Når det dukker opp nye fjes må vi snakke med dem, og personlig invitere til neste aktivitet. </a:t>
            </a:r>
          </a:p>
          <a:p>
            <a:endParaRPr lang="nb-NO"/>
          </a:p>
          <a:p>
            <a:r>
              <a:rPr lang="nb-NO"/>
              <a:t>Og til sist: spør folk om å bli med! De aller fleste som er frivillig et sted er det fordi de har blitt invitert av noen andre. </a:t>
            </a:r>
          </a:p>
          <a:p>
            <a:endParaRPr lang="nb-NO"/>
          </a:p>
        </p:txBody>
      </p:sp>
      <p:sp>
        <p:nvSpPr>
          <p:cNvPr id="4" name="Plassholder for lysbildenummer 3"/>
          <p:cNvSpPr>
            <a:spLocks noGrp="1"/>
          </p:cNvSpPr>
          <p:nvPr>
            <p:ph type="sldNum" sz="quarter" idx="5"/>
          </p:nvPr>
        </p:nvSpPr>
        <p:spPr/>
        <p:txBody>
          <a:bodyPr/>
          <a:lstStyle/>
          <a:p>
            <a:fld id="{B15D46CD-F092-4A53-AB4F-B929B57D857C}" type="slidenum">
              <a:rPr lang="nb-NO" smtClean="0"/>
              <a:t>12</a:t>
            </a:fld>
            <a:endParaRPr lang="nb-NO"/>
          </a:p>
        </p:txBody>
      </p:sp>
    </p:spTree>
    <p:extLst>
      <p:ext uri="{BB962C8B-B14F-4D97-AF65-F5344CB8AC3E}">
        <p14:creationId xmlns:p14="http://schemas.microsoft.com/office/powerpoint/2010/main" val="398024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god beskrivelse i invitasjonen av hva som skal skje, og om deltakerne trenger noe spesielt utstyr eller klær, er nyttig for nye deltakere. </a:t>
            </a:r>
          </a:p>
          <a:p>
            <a:endParaRPr lang="nb-NO"/>
          </a:p>
          <a:p>
            <a:r>
              <a:rPr lang="nb-NO"/>
              <a:t>Når vi inviterer til aktiviteter er det også greit å tenke over hvor det arrangeres. Må man ha bil for å komme seg dit, er det et sted mange kjenner til? </a:t>
            </a:r>
          </a:p>
          <a:p>
            <a:endParaRPr lang="nb-NO"/>
          </a:p>
          <a:p>
            <a:r>
              <a:rPr lang="nb-NO"/>
              <a:t>Tidspunkt kan også heve eller senke terskelen. For eksempel er det ikke alle som kan møtes på formiddagen, eller rett etter jobb. Å variere tidspunkt kan derfor være lurt. </a:t>
            </a:r>
          </a:p>
          <a:p>
            <a:endParaRPr lang="nb-NO"/>
          </a:p>
          <a:p>
            <a:endParaRPr lang="nb-NO"/>
          </a:p>
          <a:p>
            <a:endParaRPr lang="nb-NO"/>
          </a:p>
          <a:p>
            <a:r>
              <a:rPr lang="nb-NO"/>
              <a:t>Det finnes flere tips på nettsiden om hvordan lokallag kan bli mer inkluderende: </a:t>
            </a:r>
            <a:r>
              <a:rPr lang="nb-NO">
                <a:hlinkClick r:id="rId3"/>
              </a:rPr>
              <a:t>Et inkluderende Naturvernforbund – Naturvernforbundet</a:t>
            </a:r>
            <a:r>
              <a:rPr lang="nb-NO"/>
              <a:t>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13</a:t>
            </a:fld>
            <a:endParaRPr lang="nb-NO"/>
          </a:p>
        </p:txBody>
      </p:sp>
    </p:spTree>
    <p:extLst>
      <p:ext uri="{BB962C8B-B14F-4D97-AF65-F5344CB8AC3E}">
        <p14:creationId xmlns:p14="http://schemas.microsoft.com/office/powerpoint/2010/main" val="129730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B778-3A05-6C63-B608-F18089F8B1D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297B038-3E2A-8A7A-A34E-5A9D1401B1C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559427D-D0DC-3A18-8A0D-7D7876E633F6}"/>
              </a:ext>
            </a:extLst>
          </p:cNvPr>
          <p:cNvSpPr>
            <a:spLocks noGrp="1"/>
          </p:cNvSpPr>
          <p:nvPr>
            <p:ph type="body" idx="1"/>
          </p:nvPr>
        </p:nvSpPr>
        <p:spPr/>
        <p:txBody>
          <a:bodyPr/>
          <a:lstStyle/>
          <a:p>
            <a:r>
              <a:rPr lang="nb-NO"/>
              <a:t>Når vi skal rekruttere nye kan det være nyttig å invitere til en åpen, praktisk aktivitet. </a:t>
            </a:r>
          </a:p>
          <a:p>
            <a:endParaRPr lang="nb-NO"/>
          </a:p>
          <a:p>
            <a:endParaRPr lang="nb-NO"/>
          </a:p>
          <a:p>
            <a:r>
              <a:rPr lang="nb-NO"/>
              <a:t>Disse aktivitetene (og flere) er det mange lokallag og fylkeslag som arrangerer, og er fine til å få med nye folk. </a:t>
            </a:r>
          </a:p>
          <a:p>
            <a:endParaRPr lang="nb-NO"/>
          </a:p>
          <a:p>
            <a:endParaRPr lang="nb-NO"/>
          </a:p>
          <a:p>
            <a:endParaRPr lang="nb-NO"/>
          </a:p>
          <a:p>
            <a:endParaRPr lang="nb-NO"/>
          </a:p>
          <a:p>
            <a:endParaRPr lang="nb-NO"/>
          </a:p>
          <a:p>
            <a:endParaRPr lang="nb-NO"/>
          </a:p>
          <a:p>
            <a:endParaRPr lang="nb-NO"/>
          </a:p>
          <a:p>
            <a:endParaRPr lang="nb-NO"/>
          </a:p>
          <a:p>
            <a:endParaRPr lang="nb-NO"/>
          </a:p>
          <a:p>
            <a:endParaRPr lang="nb-NO"/>
          </a:p>
        </p:txBody>
      </p:sp>
      <p:sp>
        <p:nvSpPr>
          <p:cNvPr id="4" name="Plassholder for lysbildenummer 3">
            <a:extLst>
              <a:ext uri="{FF2B5EF4-FFF2-40B4-BE49-F238E27FC236}">
                <a16:creationId xmlns:a16="http://schemas.microsoft.com/office/drawing/2014/main" id="{9D9D01B5-E046-3DFB-2E5C-CE7247A44A6E}"/>
              </a:ext>
            </a:extLst>
          </p:cNvPr>
          <p:cNvSpPr>
            <a:spLocks noGrp="1"/>
          </p:cNvSpPr>
          <p:nvPr>
            <p:ph type="sldNum" sz="quarter" idx="5"/>
          </p:nvPr>
        </p:nvSpPr>
        <p:spPr/>
        <p:txBody>
          <a:bodyPr/>
          <a:lstStyle/>
          <a:p>
            <a:fld id="{B15D46CD-F092-4A53-AB4F-B929B57D857C}" type="slidenum">
              <a:rPr lang="nb-NO" smtClean="0"/>
              <a:t>14</a:t>
            </a:fld>
            <a:endParaRPr lang="nb-NO"/>
          </a:p>
        </p:txBody>
      </p:sp>
    </p:spTree>
    <p:extLst>
      <p:ext uri="{BB962C8B-B14F-4D97-AF65-F5344CB8AC3E}">
        <p14:creationId xmlns:p14="http://schemas.microsoft.com/office/powerpoint/2010/main" val="950904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Til slutt en påminnelse om å huske å invitere nye fjes til neste aktivitet i lokallaget! </a:t>
            </a:r>
          </a:p>
          <a:p>
            <a:endParaRPr lang="nb-NO"/>
          </a:p>
          <a:p>
            <a:r>
              <a:rPr lang="nb-NO"/>
              <a:t>Det er lett å føle at man må være ekspert, eller at det er vanskelig å møte opp uten å kjenne alle. </a:t>
            </a:r>
          </a:p>
          <a:p>
            <a:endParaRPr lang="nb-NO"/>
          </a:p>
          <a:p>
            <a:r>
              <a:rPr lang="nb-NO"/>
              <a:t>Å bli kjent med en i lokallaget kan derfor senke terskelen for å møte opp neste gang. Det samme gjør en personlig påminnelse før møtet. </a:t>
            </a:r>
          </a:p>
          <a:p>
            <a:endParaRPr lang="nb-NO"/>
          </a:p>
          <a:p>
            <a:endParaRPr lang="nb-NO"/>
          </a:p>
        </p:txBody>
      </p:sp>
      <p:sp>
        <p:nvSpPr>
          <p:cNvPr id="4" name="Plassholder for lysbildenummer 3"/>
          <p:cNvSpPr>
            <a:spLocks noGrp="1"/>
          </p:cNvSpPr>
          <p:nvPr>
            <p:ph type="sldNum" sz="quarter" idx="5"/>
          </p:nvPr>
        </p:nvSpPr>
        <p:spPr/>
        <p:txBody>
          <a:bodyPr/>
          <a:lstStyle/>
          <a:p>
            <a:fld id="{B15D46CD-F092-4A53-AB4F-B929B57D857C}" type="slidenum">
              <a:rPr lang="nb-NO" smtClean="0"/>
              <a:t>15</a:t>
            </a:fld>
            <a:endParaRPr lang="nb-NO"/>
          </a:p>
        </p:txBody>
      </p:sp>
    </p:spTree>
    <p:extLst>
      <p:ext uri="{BB962C8B-B14F-4D97-AF65-F5344CB8AC3E}">
        <p14:creationId xmlns:p14="http://schemas.microsoft.com/office/powerpoint/2010/main" val="2229953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a:t>Nå er presentasjonen ferdig, og vi skal diskutere før vi avslutter. </a:t>
            </a:r>
          </a:p>
          <a:p>
            <a:endParaRPr lang="nb-NO"/>
          </a:p>
        </p:txBody>
      </p:sp>
      <p:sp>
        <p:nvSpPr>
          <p:cNvPr id="4" name="Plassholder for lysbildenummer 3"/>
          <p:cNvSpPr>
            <a:spLocks noGrp="1"/>
          </p:cNvSpPr>
          <p:nvPr>
            <p:ph type="sldNum" sz="quarter" idx="5"/>
          </p:nvPr>
        </p:nvSpPr>
        <p:spPr/>
        <p:txBody>
          <a:bodyPr/>
          <a:lstStyle/>
          <a:p>
            <a:fld id="{B15D46CD-F092-4A53-AB4F-B929B57D857C}" type="slidenum">
              <a:rPr lang="nb-NO" smtClean="0"/>
              <a:t>16</a:t>
            </a:fld>
            <a:endParaRPr lang="nb-NO"/>
          </a:p>
        </p:txBody>
      </p:sp>
    </p:spTree>
    <p:extLst>
      <p:ext uri="{BB962C8B-B14F-4D97-AF65-F5344CB8AC3E}">
        <p14:creationId xmlns:p14="http://schemas.microsoft.com/office/powerpoint/2010/main" val="391095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5259-50B0-1D64-FA1F-50687388A95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B4F0690-57BD-AD68-F49A-C92613C69CA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98B3E04-E5DA-FCC7-007A-A44574388232}"/>
              </a:ext>
            </a:extLst>
          </p:cNvPr>
          <p:cNvSpPr>
            <a:spLocks noGrp="1"/>
          </p:cNvSpPr>
          <p:nvPr>
            <p:ph type="body" idx="1"/>
          </p:nvPr>
        </p:nvSpPr>
        <p:spPr/>
        <p:txBody>
          <a:bodyPr/>
          <a:lstStyle/>
          <a:p>
            <a:r>
              <a:rPr lang="nb-NO"/>
              <a:t>Hvem deltar på aktivitetene våre i dag? </a:t>
            </a:r>
          </a:p>
          <a:p>
            <a:endParaRPr lang="nb-NO"/>
          </a:p>
          <a:p>
            <a:r>
              <a:rPr lang="nb-NO"/>
              <a:t>Er det mye av de samme folkene, er det forskjellige typer folk (for eksempel alder, utdanning eller jobb, kjønn)? </a:t>
            </a:r>
          </a:p>
          <a:p>
            <a:endParaRPr lang="nb-NO"/>
          </a:p>
          <a:p>
            <a:r>
              <a:rPr lang="nb-NO"/>
              <a:t>Kommer det nye folk? </a:t>
            </a:r>
          </a:p>
          <a:p>
            <a:endParaRPr lang="nb-NO"/>
          </a:p>
          <a:p>
            <a:endParaRPr lang="nb-NO"/>
          </a:p>
          <a:p>
            <a:endParaRPr lang="nb-NO"/>
          </a:p>
          <a:p>
            <a:endParaRPr lang="nb-NO"/>
          </a:p>
        </p:txBody>
      </p:sp>
      <p:sp>
        <p:nvSpPr>
          <p:cNvPr id="4" name="Plassholder for lysbildenummer 3">
            <a:extLst>
              <a:ext uri="{FF2B5EF4-FFF2-40B4-BE49-F238E27FC236}">
                <a16:creationId xmlns:a16="http://schemas.microsoft.com/office/drawing/2014/main" id="{54F2448B-83DB-FC59-89FE-2254C20ABBC7}"/>
              </a:ext>
            </a:extLst>
          </p:cNvPr>
          <p:cNvSpPr>
            <a:spLocks noGrp="1"/>
          </p:cNvSpPr>
          <p:nvPr>
            <p:ph type="sldNum" sz="quarter" idx="5"/>
          </p:nvPr>
        </p:nvSpPr>
        <p:spPr/>
        <p:txBody>
          <a:bodyPr/>
          <a:lstStyle/>
          <a:p>
            <a:fld id="{B15D46CD-F092-4A53-AB4F-B929B57D857C}" type="slidenum">
              <a:rPr lang="nb-NO" smtClean="0"/>
              <a:t>17</a:t>
            </a:fld>
            <a:endParaRPr lang="nb-NO"/>
          </a:p>
        </p:txBody>
      </p:sp>
    </p:spTree>
    <p:extLst>
      <p:ext uri="{BB962C8B-B14F-4D97-AF65-F5344CB8AC3E}">
        <p14:creationId xmlns:p14="http://schemas.microsoft.com/office/powerpoint/2010/main" val="395094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6381-53D8-BF4A-4D4B-0F46F6C18A2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1B0890B-35E9-6516-27C2-B598B7453D8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074CF33-4362-FD90-9EEC-05A49DFF1A92}"/>
              </a:ext>
            </a:extLst>
          </p:cNvPr>
          <p:cNvSpPr>
            <a:spLocks noGrp="1"/>
          </p:cNvSpPr>
          <p:nvPr>
            <p:ph type="body" idx="1"/>
          </p:nvPr>
        </p:nvSpPr>
        <p:spPr/>
        <p:txBody>
          <a:bodyPr/>
          <a:lstStyle/>
          <a:p>
            <a:endParaRPr lang="nb-NO"/>
          </a:p>
          <a:p>
            <a:r>
              <a:rPr lang="nb-NO"/>
              <a:t>Har vi aktiviteter som vi gjør i dag, men der vi kan invitere flere grupper aktivt? </a:t>
            </a:r>
          </a:p>
          <a:p>
            <a:endParaRPr lang="nb-NO"/>
          </a:p>
          <a:p>
            <a:r>
              <a:rPr lang="nb-NO"/>
              <a:t>Kan vi gjøre tilpasninger til aktiviteten for å få flere med? </a:t>
            </a:r>
          </a:p>
          <a:p>
            <a:endParaRPr lang="nb-NO"/>
          </a:p>
          <a:p>
            <a:r>
              <a:rPr lang="nb-NO"/>
              <a:t>Finnes det andre organisasjoner eller grupper vi kan samarbeide med for å treffe flere? </a:t>
            </a:r>
          </a:p>
        </p:txBody>
      </p:sp>
      <p:sp>
        <p:nvSpPr>
          <p:cNvPr id="4" name="Plassholder for lysbildenummer 3">
            <a:extLst>
              <a:ext uri="{FF2B5EF4-FFF2-40B4-BE49-F238E27FC236}">
                <a16:creationId xmlns:a16="http://schemas.microsoft.com/office/drawing/2014/main" id="{17DD8F99-DAAF-9625-6BFE-7F92CDE60C39}"/>
              </a:ext>
            </a:extLst>
          </p:cNvPr>
          <p:cNvSpPr>
            <a:spLocks noGrp="1"/>
          </p:cNvSpPr>
          <p:nvPr>
            <p:ph type="sldNum" sz="quarter" idx="5"/>
          </p:nvPr>
        </p:nvSpPr>
        <p:spPr/>
        <p:txBody>
          <a:bodyPr/>
          <a:lstStyle/>
          <a:p>
            <a:fld id="{B15D46CD-F092-4A53-AB4F-B929B57D857C}" type="slidenum">
              <a:rPr lang="nb-NO" smtClean="0"/>
              <a:t>18</a:t>
            </a:fld>
            <a:endParaRPr lang="nb-NO"/>
          </a:p>
        </p:txBody>
      </p:sp>
    </p:spTree>
    <p:extLst>
      <p:ext uri="{BB962C8B-B14F-4D97-AF65-F5344CB8AC3E}">
        <p14:creationId xmlns:p14="http://schemas.microsoft.com/office/powerpoint/2010/main" val="57417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5D46CD-F092-4A53-AB4F-B929B57D857C}" type="slidenum">
              <a:rPr lang="nb-NO" smtClean="0"/>
              <a:t>20</a:t>
            </a:fld>
            <a:endParaRPr lang="nb-NO"/>
          </a:p>
        </p:txBody>
      </p:sp>
    </p:spTree>
    <p:extLst>
      <p:ext uri="{BB962C8B-B14F-4D97-AF65-F5344CB8AC3E}">
        <p14:creationId xmlns:p14="http://schemas.microsoft.com/office/powerpoint/2010/main" val="332011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Naturvernforbundet har noen grunnleggende verdier, som sier noe om hva slags organisasjon vi skal være. </a:t>
            </a:r>
          </a:p>
          <a:p>
            <a:endParaRPr lang="nb-NO"/>
          </a:p>
          <a:p>
            <a:r>
              <a:rPr lang="nb-NO"/>
              <a:t>Først – vi er en demokratisk, partipolitisk nøytral medlemsorganisasjon. Hva betyr det? Vi er demokratisk fordi medlemmene våre, gjennom sine lokallag og fylkeslag, er representert på landsmøtene annen hvert år. Mellom landsmøtene er det landsstyret, med én representant fra hvert fylke, som bestemmer prioriteringer i organisasjonen. Disse har igjen ansvar for å involvere sine fylkeslag i avgjørelser, og holde dem oppdatert i sakene som diskuteres. </a:t>
            </a:r>
          </a:p>
          <a:p>
            <a:endParaRPr lang="nb-NO"/>
          </a:p>
          <a:p>
            <a:r>
              <a:rPr lang="nb-NO"/>
              <a:t>Vi er en partipolitisk nøytral organisasjon. Det betyr at vi ikke støtter ett parti, men er fri til å komme med kritikk, ros, og innspill til alle de politiske partiene. </a:t>
            </a:r>
          </a:p>
          <a:p>
            <a:endParaRPr lang="nb-NO"/>
          </a:p>
          <a:p>
            <a:r>
              <a:rPr lang="nb-NO"/>
              <a:t>Vi arbeider for en god representasjon av kjønn, geografisk tilhørighet, og sosial bakgrunn i organisasjonen. </a:t>
            </a:r>
          </a:p>
          <a:p>
            <a:endParaRPr lang="nb-NO"/>
          </a:p>
          <a:p>
            <a:r>
              <a:rPr lang="nb-NO"/>
              <a:t>Til sist skal vi være en trygg arena for våre medlemmer å engasjere seg, samt for medlemmer i Natur og Ungdom og Miljøagentene, som er del av vår «naturvernfamilie» og som vi samarbeider mye med både lokalt og nasjonalt. </a:t>
            </a:r>
          </a:p>
          <a:p>
            <a:endParaRPr lang="nb-NO"/>
          </a:p>
          <a:p>
            <a:endParaRPr lang="nb-NO"/>
          </a:p>
        </p:txBody>
      </p:sp>
      <p:sp>
        <p:nvSpPr>
          <p:cNvPr id="4" name="Plassholder for lysbildenummer 3"/>
          <p:cNvSpPr>
            <a:spLocks noGrp="1"/>
          </p:cNvSpPr>
          <p:nvPr>
            <p:ph type="sldNum" sz="quarter" idx="5"/>
          </p:nvPr>
        </p:nvSpPr>
        <p:spPr/>
        <p:txBody>
          <a:bodyPr/>
          <a:lstStyle/>
          <a:p>
            <a:fld id="{B15D46CD-F092-4A53-AB4F-B929B57D857C}" type="slidenum">
              <a:rPr lang="nb-NO" smtClean="0"/>
              <a:t>2</a:t>
            </a:fld>
            <a:endParaRPr lang="nb-NO"/>
          </a:p>
        </p:txBody>
      </p:sp>
    </p:spTree>
    <p:extLst>
      <p:ext uri="{BB962C8B-B14F-4D97-AF65-F5344CB8AC3E}">
        <p14:creationId xmlns:p14="http://schemas.microsoft.com/office/powerpoint/2010/main" val="171311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a:t>I tillegg til disse kjerneverdiene har vi etiske retningslinjer som gjelder for hele organisasjonen.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a:p>
            <a:r>
              <a:rPr lang="nb-NO"/>
              <a:t>Hva innebærer de etiske retningslinjene? De sier noe om hvilken etisk standard vi skal ha i organisasjonen, og hvilke handlinger som ikke aksepteres. </a:t>
            </a:r>
          </a:p>
          <a:p>
            <a:endParaRPr lang="nb-NO"/>
          </a:p>
          <a:p>
            <a:r>
              <a:rPr lang="nb-NO"/>
              <a:t>Retningslinjene gjelder for alle med tillitsverv i Naturvernforbundet, og for ansatte. </a:t>
            </a:r>
          </a:p>
          <a:p>
            <a:endParaRPr lang="nb-NO"/>
          </a:p>
          <a:p>
            <a:r>
              <a:rPr lang="nb-NO"/>
              <a:t>I §11 av vedtektene er det mulighet for sanksjonering ved alvorlige brudd på retningslinjene. Det kan være for eksempel opphør av verv, eller i ytterste tilfelle eksklusjon fra organisasjonen. </a:t>
            </a:r>
          </a:p>
          <a:p>
            <a:endParaRPr lang="nb-NO"/>
          </a:p>
          <a:p>
            <a:r>
              <a:rPr lang="nb-NO"/>
              <a:t>De etiske retningslinjene ble vedtatt av Naturvernforbundet sitt landsstyre i juni 2025. </a:t>
            </a:r>
          </a:p>
          <a:p>
            <a:endParaRPr lang="nb-NO"/>
          </a:p>
        </p:txBody>
      </p:sp>
      <p:sp>
        <p:nvSpPr>
          <p:cNvPr id="4" name="Plassholder for lysbildenummer 3"/>
          <p:cNvSpPr>
            <a:spLocks noGrp="1"/>
          </p:cNvSpPr>
          <p:nvPr>
            <p:ph type="sldNum" sz="quarter" idx="5"/>
          </p:nvPr>
        </p:nvSpPr>
        <p:spPr/>
        <p:txBody>
          <a:bodyPr/>
          <a:lstStyle/>
          <a:p>
            <a:fld id="{B15D46CD-F092-4A53-AB4F-B929B57D857C}" type="slidenum">
              <a:rPr lang="nb-NO" smtClean="0"/>
              <a:t>3</a:t>
            </a:fld>
            <a:endParaRPr lang="nb-NO"/>
          </a:p>
        </p:txBody>
      </p:sp>
    </p:spTree>
    <p:extLst>
      <p:ext uri="{BB962C8B-B14F-4D97-AF65-F5344CB8AC3E}">
        <p14:creationId xmlns:p14="http://schemas.microsoft.com/office/powerpoint/2010/main" val="220297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6FA96-D0CB-2790-FDAE-7055AF6981A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9221341-494D-2035-0238-7FA83D73CDB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C5FE0BA-FF5F-8107-DF19-0AE1A6014F2C}"/>
              </a:ext>
            </a:extLst>
          </p:cNvPr>
          <p:cNvSpPr>
            <a:spLocks noGrp="1"/>
          </p:cNvSpPr>
          <p:nvPr>
            <p:ph type="body" idx="1"/>
          </p:nvPr>
        </p:nvSpPr>
        <p:spPr/>
        <p:txBody>
          <a:bodyPr/>
          <a:lstStyle/>
          <a:p>
            <a:endParaRPr lang="nb-NO"/>
          </a:p>
          <a:p>
            <a:r>
              <a:rPr lang="nb-NO"/>
              <a:t>De etiske retningslinjene gjelder for hele organisasjonen. Det gir oss alle et ansvar for å følge og gjøre oss kjent med dem. </a:t>
            </a:r>
          </a:p>
          <a:p>
            <a:endParaRPr lang="nb-NO"/>
          </a:p>
          <a:p>
            <a:r>
              <a:rPr lang="nb-NO"/>
              <a:t>Retningslinjene er med på å skape et trygt fellesskap og arbeidsmiljø for alle frivillige, tillitsvalgte og ansatte i Naturvernforbundet. </a:t>
            </a:r>
          </a:p>
          <a:p>
            <a:endParaRPr lang="nb-NO"/>
          </a:p>
          <a:p>
            <a:r>
              <a:rPr lang="nb-NO"/>
              <a:t>Mistenker du eller har du blitt vitne til brudd på de etiske retningslinjene? Da skal Naturvernforbundet sitt etiske utvalg kontaktes. De kan gi råd og veiledning, og behandler alle saker konfidensielt. </a:t>
            </a:r>
          </a:p>
          <a:p>
            <a:endParaRPr lang="nb-NO"/>
          </a:p>
          <a:p>
            <a:r>
              <a:rPr lang="nb-NO"/>
              <a:t>De etiske retningslinjene ligger på nettsiden, </a:t>
            </a:r>
            <a:r>
              <a:rPr lang="nb-NO">
                <a:hlinkClick r:id="rId3"/>
              </a:rPr>
              <a:t>Naturvernforbundets-etiske-retningslinjer_vedtatt-15.06.2025-1.pdf</a:t>
            </a:r>
            <a:r>
              <a:rPr lang="nb-NO"/>
              <a:t> . </a:t>
            </a:r>
          </a:p>
        </p:txBody>
      </p:sp>
      <p:sp>
        <p:nvSpPr>
          <p:cNvPr id="4" name="Plassholder for lysbildenummer 3">
            <a:extLst>
              <a:ext uri="{FF2B5EF4-FFF2-40B4-BE49-F238E27FC236}">
                <a16:creationId xmlns:a16="http://schemas.microsoft.com/office/drawing/2014/main" id="{90B9728D-C307-6B5D-C7B4-230C2CC22725}"/>
              </a:ext>
            </a:extLst>
          </p:cNvPr>
          <p:cNvSpPr>
            <a:spLocks noGrp="1"/>
          </p:cNvSpPr>
          <p:nvPr>
            <p:ph type="sldNum" sz="quarter" idx="5"/>
          </p:nvPr>
        </p:nvSpPr>
        <p:spPr/>
        <p:txBody>
          <a:bodyPr/>
          <a:lstStyle/>
          <a:p>
            <a:fld id="{B15D46CD-F092-4A53-AB4F-B929B57D857C}" type="slidenum">
              <a:rPr lang="nb-NO" smtClean="0"/>
              <a:t>4</a:t>
            </a:fld>
            <a:endParaRPr lang="nb-NO"/>
          </a:p>
        </p:txBody>
      </p:sp>
    </p:spTree>
    <p:extLst>
      <p:ext uri="{BB962C8B-B14F-4D97-AF65-F5344CB8AC3E}">
        <p14:creationId xmlns:p14="http://schemas.microsoft.com/office/powerpoint/2010/main" val="145103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Naturvernforbundet sitt etiske utvalg er oppnevnt av landsstyret. Utvalget har ansvar for å behandle varsler etter retningslinjene for håndtering av varslingssaker, og etter de etiske retningslinjene. </a:t>
            </a:r>
          </a:p>
          <a:p>
            <a:endParaRPr lang="nb-NO"/>
          </a:p>
          <a:p>
            <a:r>
              <a:rPr lang="nb-NO"/>
              <a:t>Medlemmene av utvalget har alle lang erfaring fra organisasjonslivet og fra Naturvernforbundet. </a:t>
            </a:r>
          </a:p>
          <a:p>
            <a:endParaRPr lang="nb-NO"/>
          </a:p>
          <a:p>
            <a:r>
              <a:rPr lang="nb-NO"/>
              <a:t>Det etiske utvalget kan kontaktes på epost: etiskutvalg@naturvernforbundet.no </a:t>
            </a:r>
          </a:p>
          <a:p>
            <a:endParaRPr lang="nb-NO"/>
          </a:p>
          <a:p>
            <a:pPr marL="0" marR="0" lvl="0" indent="0" algn="l" defTabSz="457200" rtl="0" eaLnBrk="1" fontAlgn="auto" latinLnBrk="0" hangingPunct="1">
              <a:lnSpc>
                <a:spcPct val="100000"/>
              </a:lnSpc>
              <a:spcBef>
                <a:spcPts val="0"/>
              </a:spcBef>
              <a:spcAft>
                <a:spcPts val="0"/>
              </a:spcAft>
              <a:buClrTx/>
              <a:buSzTx/>
              <a:buFontTx/>
              <a:buNone/>
              <a:tabLst/>
              <a:defRPr/>
            </a:pPr>
            <a:r>
              <a:rPr lang="nb-NO"/>
              <a:t>Retningslinjene for hvordan utvalget behandler varslingssaker finnes på nettsiden: </a:t>
            </a:r>
            <a:r>
              <a:rPr lang="nb-NO">
                <a:hlinkClick r:id="rId3"/>
              </a:rPr>
              <a:t>Retningslinjer-for-handtering-av-varsler-2025.pdf</a:t>
            </a:r>
            <a:endParaRPr lang="nb-NO"/>
          </a:p>
          <a:p>
            <a:endParaRPr lang="nb-NO"/>
          </a:p>
          <a:p>
            <a:endParaRPr lang="nb-NO"/>
          </a:p>
        </p:txBody>
      </p:sp>
      <p:sp>
        <p:nvSpPr>
          <p:cNvPr id="4" name="Plassholder for lysbildenummer 3"/>
          <p:cNvSpPr>
            <a:spLocks noGrp="1"/>
          </p:cNvSpPr>
          <p:nvPr>
            <p:ph type="sldNum" sz="quarter" idx="5"/>
          </p:nvPr>
        </p:nvSpPr>
        <p:spPr/>
        <p:txBody>
          <a:bodyPr/>
          <a:lstStyle/>
          <a:p>
            <a:fld id="{B15D46CD-F092-4A53-AB4F-B929B57D857C}" type="slidenum">
              <a:rPr lang="nb-NO" smtClean="0"/>
              <a:t>5</a:t>
            </a:fld>
            <a:endParaRPr lang="nb-NO"/>
          </a:p>
        </p:txBody>
      </p:sp>
    </p:spTree>
    <p:extLst>
      <p:ext uri="{BB962C8B-B14F-4D97-AF65-F5344CB8AC3E}">
        <p14:creationId xmlns:p14="http://schemas.microsoft.com/office/powerpoint/2010/main" val="2195992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delen av presentasjonen handler om organisasjonskultur. Hva legger vi i det? </a:t>
            </a:r>
          </a:p>
          <a:p>
            <a:endParaRPr lang="nb-NO"/>
          </a:p>
          <a:p>
            <a:r>
              <a:rPr lang="nb-NO"/>
              <a:t>Det handler om de felles verdiene og normene vi deler, og noen antakelser. I Naturvernforbundet kan en felles antakelse være at de som er medlem eller aktive i forbundet er enige i at vi skal ta vare på klima og natur. Det betyr selvfølgelig ikke at vi er helt enige i alle saker. </a:t>
            </a:r>
          </a:p>
          <a:p>
            <a:endParaRPr lang="nb-NO"/>
          </a:p>
          <a:p>
            <a:r>
              <a:rPr lang="nb-NO"/>
              <a:t>En annen del av organisasjonskulturen i Naturvernforbundet er hvordan vi jobber sammen, og behandler hverandre. </a:t>
            </a:r>
          </a:p>
          <a:p>
            <a:endParaRPr lang="nb-NO"/>
          </a:p>
          <a:p>
            <a:r>
              <a:rPr lang="nb-NO"/>
              <a:t>Hvordan snakker vi sammen, om hverandre, eller om meningsmotstandere?</a:t>
            </a:r>
          </a:p>
          <a:p>
            <a:endParaRPr lang="nb-NO"/>
          </a:p>
          <a:p>
            <a:r>
              <a:rPr lang="nb-NO"/>
              <a:t>På et lokalt nivå kan det for eksempel handle om hvordan vi møter nye medlemmer som kommer på arrangement – blir de ønsket velkommen, bruker vi ekskluderende språk og forventer et visst kunnskapsnivå fra første lokallagsmøte? Eller er vi flinke til å forklare begreper eller saker? </a:t>
            </a:r>
          </a:p>
          <a:p>
            <a:endParaRPr lang="nb-NO"/>
          </a:p>
          <a:p>
            <a:r>
              <a:rPr lang="nb-NO"/>
              <a:t>På et nasjonalt nivå kan det handle om hvordan vi kommuniserer ut når vi bruker sosiale medier. Er det for eksempel lett å forstå hva vi mener, eller hvordan man selv kan bidra?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7</a:t>
            </a:fld>
            <a:endParaRPr lang="nb-NO"/>
          </a:p>
        </p:txBody>
      </p:sp>
    </p:spTree>
    <p:extLst>
      <p:ext uri="{BB962C8B-B14F-4D97-AF65-F5344CB8AC3E}">
        <p14:creationId xmlns:p14="http://schemas.microsoft.com/office/powerpoint/2010/main" val="224243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Å jobbe med organisasjonskultur kan gjøres på forskjellige måter, og handler blant annet om ting vi gjør for å bli flere og flere typer folk i organisasjonen. </a:t>
            </a:r>
          </a:p>
          <a:p>
            <a:endParaRPr lang="nb-NO"/>
          </a:p>
          <a:p>
            <a:r>
              <a:rPr lang="nb-NO"/>
              <a:t>På landsmøtet i 2022 vedtok Naturvernforbundet et helhetlig mål for hvor organisasjonen skal være i 2030. </a:t>
            </a:r>
          </a:p>
          <a:p>
            <a:endParaRPr lang="nb-NO"/>
          </a:p>
          <a:p>
            <a:r>
              <a:rPr lang="nb-NO"/>
              <a:t>Målet innebærer at vi skal vokse som organisasjon, til å bli en bred folkebevegelse der medlemsmassen og våre aktive speiler mangfoldet i befolkningen. </a:t>
            </a:r>
          </a:p>
          <a:p>
            <a:endParaRPr lang="nb-NO"/>
          </a:p>
          <a:p>
            <a:r>
              <a:rPr lang="nb-NO"/>
              <a:t>Denne målsettingen er noe vi skal huske på når vi legger planer, og er noe vi må jobbe sammen om å få til. </a:t>
            </a:r>
          </a:p>
          <a:p>
            <a:endParaRPr lang="nb-NO"/>
          </a:p>
          <a:p>
            <a:endParaRPr lang="nb-NO"/>
          </a:p>
        </p:txBody>
      </p:sp>
      <p:sp>
        <p:nvSpPr>
          <p:cNvPr id="4" name="Plassholder for lysbildenummer 3"/>
          <p:cNvSpPr>
            <a:spLocks noGrp="1"/>
          </p:cNvSpPr>
          <p:nvPr>
            <p:ph type="sldNum" sz="quarter" idx="5"/>
          </p:nvPr>
        </p:nvSpPr>
        <p:spPr/>
        <p:txBody>
          <a:bodyPr/>
          <a:lstStyle/>
          <a:p>
            <a:fld id="{B15D46CD-F092-4A53-AB4F-B929B57D857C}" type="slidenum">
              <a:rPr lang="nb-NO" smtClean="0"/>
              <a:t>8</a:t>
            </a:fld>
            <a:endParaRPr lang="nb-NO"/>
          </a:p>
        </p:txBody>
      </p:sp>
    </p:spTree>
    <p:extLst>
      <p:ext uri="{BB962C8B-B14F-4D97-AF65-F5344CB8AC3E}">
        <p14:creationId xmlns:p14="http://schemas.microsoft.com/office/powerpoint/2010/main" val="104845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del av hvordan vi skal bli flere er å tenke inkluderende. </a:t>
            </a:r>
          </a:p>
          <a:p>
            <a:endParaRPr lang="nb-NO"/>
          </a:p>
          <a:p>
            <a:r>
              <a:rPr lang="nb-NO"/>
              <a:t>Hvordan kan vi tenke om inkludering? Det kan bety flere ting for ulike lokallag og fylkeslag, og det finnes ingen fasit. </a:t>
            </a:r>
          </a:p>
          <a:p>
            <a:endParaRPr lang="nb-NO"/>
          </a:p>
          <a:p>
            <a:r>
              <a:rPr lang="nb-NO"/>
              <a:t>Det er en vei for å få flere med i demokratisk påvirkning, gjennom å delta i lokale og nasjonale naturvernsaker som engasjerer mange. </a:t>
            </a:r>
          </a:p>
          <a:p>
            <a:endParaRPr lang="nb-NO"/>
          </a:p>
          <a:p>
            <a:r>
              <a:rPr lang="nb-NO"/>
              <a:t>Det handler om hvordan vi inkluderer og gir aktiviteter som våre medlemmer har lyst til å være med på. Mange har lyst til å bidra, men er usikre på hva de selv kan gjøre. </a:t>
            </a:r>
          </a:p>
          <a:p>
            <a:endParaRPr lang="nb-NO"/>
          </a:p>
          <a:p>
            <a:r>
              <a:rPr lang="nb-NO"/>
              <a:t>Og det handler om å rekruttere flere grupper folk til den brede miljøbevegelsen, som vi trenger for å vinne enda flere kamper </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B15D46CD-F092-4A53-AB4F-B929B57D857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35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AE6D9-8E9E-0B76-989E-96607834C78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5D5FECB-ECDE-D7B2-CA52-25814A3C341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EA8DB66-FEC0-474C-03B9-0999B08EAD4C}"/>
              </a:ext>
            </a:extLst>
          </p:cNvPr>
          <p:cNvSpPr>
            <a:spLocks noGrp="1"/>
          </p:cNvSpPr>
          <p:nvPr>
            <p:ph type="body" idx="1"/>
          </p:nvPr>
        </p:nvSpPr>
        <p:spPr/>
        <p:txBody>
          <a:bodyPr/>
          <a:lstStyle/>
          <a:p>
            <a:r>
              <a:rPr lang="nb-NO"/>
              <a:t>Hva kan bidra til en «god» organisasjonskultur? </a:t>
            </a:r>
          </a:p>
          <a:p>
            <a:endParaRPr lang="nb-NO"/>
          </a:p>
          <a:p>
            <a:r>
              <a:rPr lang="nb-NO"/>
              <a:t>En måte å tenke på organisasjonskultur er å tenke på hva som lager et godt fellesskap der folk har lyst til å være frivillige. </a:t>
            </a:r>
          </a:p>
          <a:p>
            <a:endParaRPr lang="nb-NO"/>
          </a:p>
          <a:p>
            <a:r>
              <a:rPr lang="nb-NO"/>
              <a:t>En ting å se på er hvordan en tar imot nye interesserte og aktive i lokallaget eller fylkeslaget. Får de invitasjon til neste møte, blir de fulgt opp? </a:t>
            </a:r>
          </a:p>
          <a:p>
            <a:endParaRPr lang="nb-NO"/>
          </a:p>
          <a:p>
            <a:r>
              <a:rPr lang="nb-NO"/>
              <a:t>Videre er det nyttig å tenke over hvilken tone vi snakker med og hvilke ord som brukes. For en som er helt ny i miljøbevegelsen kan det være en del vanskelige uttrykk, forkortelser, og begreper. Forklar gjerne saker eller uttrykk, og ikke legg til grunn at «alle» kan det like godt. </a:t>
            </a:r>
          </a:p>
          <a:p>
            <a:endParaRPr lang="nb-NO"/>
          </a:p>
          <a:p>
            <a:r>
              <a:rPr lang="nb-NO"/>
              <a:t>Det er viktig å ha rom for uenigheter og diskusjon. Alle har rett til å si meningen sin, og gi beskjed dersom de er uenig, enten det er fremgangsmåte eller politikk. Men husk å holde en god tone i diskusjonen, og at personangrep ikke godtas fra eller til noen uansett nivå. </a:t>
            </a:r>
          </a:p>
          <a:p>
            <a:endParaRPr lang="nb-NO"/>
          </a:p>
          <a:p>
            <a:r>
              <a:rPr lang="nb-NO"/>
              <a:t>Konflikter mellom personer skal løses på lavest mulig nivå, og jobbes med internt i organisasjonen før andre eventuelt blir involvert.</a:t>
            </a:r>
          </a:p>
          <a:p>
            <a:endParaRPr lang="nb-NO"/>
          </a:p>
          <a:p>
            <a:endParaRPr lang="nb-NO"/>
          </a:p>
          <a:p>
            <a:endParaRPr lang="nb-NO"/>
          </a:p>
          <a:p>
            <a:endParaRPr lang="nb-NO"/>
          </a:p>
          <a:p>
            <a:endParaRPr lang="nb-NO"/>
          </a:p>
          <a:p>
            <a:endParaRPr lang="nb-NO"/>
          </a:p>
        </p:txBody>
      </p:sp>
      <p:sp>
        <p:nvSpPr>
          <p:cNvPr id="4" name="Plassholder for lysbildenummer 3">
            <a:extLst>
              <a:ext uri="{FF2B5EF4-FFF2-40B4-BE49-F238E27FC236}">
                <a16:creationId xmlns:a16="http://schemas.microsoft.com/office/drawing/2014/main" id="{0358CA1E-1F8A-BF70-8F11-17653F2355F5}"/>
              </a:ext>
            </a:extLst>
          </p:cNvPr>
          <p:cNvSpPr>
            <a:spLocks noGrp="1"/>
          </p:cNvSpPr>
          <p:nvPr>
            <p:ph type="sldNum" sz="quarter" idx="5"/>
          </p:nvPr>
        </p:nvSpPr>
        <p:spPr/>
        <p:txBody>
          <a:bodyPr/>
          <a:lstStyle/>
          <a:p>
            <a:fld id="{B15D46CD-F092-4A53-AB4F-B929B57D857C}" type="slidenum">
              <a:rPr lang="nb-NO" smtClean="0"/>
              <a:t>10</a:t>
            </a:fld>
            <a:endParaRPr lang="nb-NO"/>
          </a:p>
        </p:txBody>
      </p:sp>
    </p:spTree>
    <p:extLst>
      <p:ext uri="{BB962C8B-B14F-4D97-AF65-F5344CB8AC3E}">
        <p14:creationId xmlns:p14="http://schemas.microsoft.com/office/powerpoint/2010/main" val="3653336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07DBC-982B-D990-4B86-816A49EE6C4A}"/>
              </a:ext>
            </a:extLst>
          </p:cNvPr>
          <p:cNvSpPr/>
          <p:nvPr userDrawn="1"/>
        </p:nvSpPr>
        <p:spPr>
          <a:xfrm>
            <a:off x="0" y="0"/>
            <a:ext cx="4055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8" name="Picture 7" descr="A picture containing website&#10;&#10;Description automatically generated" hidden="1">
            <a:extLst>
              <a:ext uri="{FF2B5EF4-FFF2-40B4-BE49-F238E27FC236}">
                <a16:creationId xmlns:a16="http://schemas.microsoft.com/office/drawing/2014/main" id="{40D24718-063B-37F5-573C-0FB4A336C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5182077" y="1268486"/>
            <a:ext cx="6301916" cy="2387600"/>
          </a:xfrm>
        </p:spPr>
        <p:txBody>
          <a:bodyPr anchor="b"/>
          <a:lstStyle>
            <a:lvl1pPr algn="l">
              <a:lnSpc>
                <a:spcPct val="101000"/>
              </a:lnSpc>
              <a:defRPr sz="5001">
                <a:solidFill>
                  <a:schemeClr val="tx2"/>
                </a:solidFill>
              </a:defRPr>
            </a:lvl1pPr>
          </a:lstStyle>
          <a:p>
            <a:r>
              <a:rPr lang="nb-NO" noProof="0"/>
              <a:t>Klikk for å redigere tittelstil</a:t>
            </a:r>
          </a:p>
        </p:txBody>
      </p:sp>
      <p:sp>
        <p:nvSpPr>
          <p:cNvPr id="3" name="Subtitle 2"/>
          <p:cNvSpPr>
            <a:spLocks noGrp="1"/>
          </p:cNvSpPr>
          <p:nvPr>
            <p:ph type="subTitle" idx="1"/>
          </p:nvPr>
        </p:nvSpPr>
        <p:spPr>
          <a:xfrm>
            <a:off x="5182077" y="3940886"/>
            <a:ext cx="6301916" cy="1655762"/>
          </a:xfrm>
        </p:spPr>
        <p:txBody>
          <a:bodyPr/>
          <a:lstStyle>
            <a:lvl1pPr marL="0" indent="0" algn="l">
              <a:spcBef>
                <a:spcPts val="0"/>
              </a:spcBef>
              <a:buNone/>
              <a:defRPr sz="1900">
                <a:solidFill>
                  <a:schemeClr val="tx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Klikk for å redigere undertittelstil i malen</a:t>
            </a:r>
          </a:p>
        </p:txBody>
      </p:sp>
      <p:sp>
        <p:nvSpPr>
          <p:cNvPr id="10" name="Picture Placeholder 9">
            <a:extLst>
              <a:ext uri="{FF2B5EF4-FFF2-40B4-BE49-F238E27FC236}">
                <a16:creationId xmlns:a16="http://schemas.microsoft.com/office/drawing/2014/main" id="{840053C8-F83F-05E6-6F6C-45EA0066C48B}"/>
              </a:ext>
            </a:extLst>
          </p:cNvPr>
          <p:cNvSpPr>
            <a:spLocks noGrp="1"/>
          </p:cNvSpPr>
          <p:nvPr>
            <p:ph type="pic" sz="quarter" idx="10"/>
          </p:nvPr>
        </p:nvSpPr>
        <p:spPr>
          <a:xfrm>
            <a:off x="734314" y="730335"/>
            <a:ext cx="3876386" cy="5394156"/>
          </a:xfrm>
          <a:solidFill>
            <a:schemeClr val="bg1">
              <a:lumMod val="85000"/>
            </a:schemeClr>
          </a:solidFill>
        </p:spPr>
        <p:txBody>
          <a:bodyPr/>
          <a:lstStyle/>
          <a:p>
            <a:r>
              <a:rPr lang="nb-NO"/>
              <a:t>Klikk på ikonet for å legge til et bilde</a:t>
            </a:r>
          </a:p>
        </p:txBody>
      </p:sp>
    </p:spTree>
    <p:extLst>
      <p:ext uri="{BB962C8B-B14F-4D97-AF65-F5344CB8AC3E}">
        <p14:creationId xmlns:p14="http://schemas.microsoft.com/office/powerpoint/2010/main" val="93932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687775"/>
                </a:solidFill>
              </a:defRPr>
            </a:lvl1pPr>
          </a:lstStyle>
          <a:p>
            <a:fld id="{A0269F28-EAEE-46E9-879B-415EFE472FE5}" type="slidenum">
              <a:rPr lang="nb-NO" smtClean="0"/>
              <a:pPr/>
              <a:t>‹#›</a:t>
            </a:fld>
            <a:endParaRPr lang="nb-NO"/>
          </a:p>
        </p:txBody>
      </p:sp>
      <p:sp>
        <p:nvSpPr>
          <p:cNvPr id="9" name="Content Placeholder 8">
            <a:extLst>
              <a:ext uri="{FF2B5EF4-FFF2-40B4-BE49-F238E27FC236}">
                <a16:creationId xmlns:a16="http://schemas.microsoft.com/office/drawing/2014/main" id="{D07894A8-6B1F-E366-9D0D-7EA82171235D}"/>
              </a:ext>
            </a:extLst>
          </p:cNvPr>
          <p:cNvSpPr>
            <a:spLocks noGrp="1"/>
          </p:cNvSpPr>
          <p:nvPr>
            <p:ph sz="quarter" idx="13"/>
          </p:nvPr>
        </p:nvSpPr>
        <p:spPr>
          <a:xfrm>
            <a:off x="733521" y="2514891"/>
            <a:ext cx="10750471" cy="3328579"/>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Title 1">
            <a:extLst>
              <a:ext uri="{FF2B5EF4-FFF2-40B4-BE49-F238E27FC236}">
                <a16:creationId xmlns:a16="http://schemas.microsoft.com/office/drawing/2014/main" id="{850C76CB-348C-C646-1B9B-D537F2FE4333}"/>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a:p>
        </p:txBody>
      </p:sp>
      <p:pic>
        <p:nvPicPr>
          <p:cNvPr id="10" name="Graphic 9">
            <a:extLst>
              <a:ext uri="{FF2B5EF4-FFF2-40B4-BE49-F238E27FC236}">
                <a16:creationId xmlns:a16="http://schemas.microsoft.com/office/drawing/2014/main" id="{DF4C93AD-D34B-78C5-4ECD-97F4CA70D5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211666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1" name="Text Placeholder 9">
            <a:extLst>
              <a:ext uri="{FF2B5EF4-FFF2-40B4-BE49-F238E27FC236}">
                <a16:creationId xmlns:a16="http://schemas.microsoft.com/office/drawing/2014/main" id="{398C5C99-2EB9-02F3-84B8-119666A2C4C0}"/>
              </a:ext>
            </a:extLst>
          </p:cNvPr>
          <p:cNvSpPr>
            <a:spLocks noGrp="1"/>
          </p:cNvSpPr>
          <p:nvPr>
            <p:ph type="body" sz="quarter" idx="14"/>
          </p:nvPr>
        </p:nvSpPr>
        <p:spPr>
          <a:xfrm>
            <a:off x="733521"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2" name="Text Placeholder 9">
            <a:extLst>
              <a:ext uri="{FF2B5EF4-FFF2-40B4-BE49-F238E27FC236}">
                <a16:creationId xmlns:a16="http://schemas.microsoft.com/office/drawing/2014/main" id="{DBBEC2B0-F285-B6BE-16C3-46157E51AFAE}"/>
              </a:ext>
            </a:extLst>
          </p:cNvPr>
          <p:cNvSpPr>
            <a:spLocks noGrp="1"/>
          </p:cNvSpPr>
          <p:nvPr>
            <p:ph type="body" sz="quarter" idx="15"/>
          </p:nvPr>
        </p:nvSpPr>
        <p:spPr>
          <a:xfrm>
            <a:off x="4386040"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3" name="Text Placeholder 9">
            <a:extLst>
              <a:ext uri="{FF2B5EF4-FFF2-40B4-BE49-F238E27FC236}">
                <a16:creationId xmlns:a16="http://schemas.microsoft.com/office/drawing/2014/main" id="{3D2156E0-7E6E-2AE6-338D-FF9F09B0FE16}"/>
              </a:ext>
            </a:extLst>
          </p:cNvPr>
          <p:cNvSpPr>
            <a:spLocks noGrp="1"/>
          </p:cNvSpPr>
          <p:nvPr>
            <p:ph type="body" sz="quarter" idx="16"/>
          </p:nvPr>
        </p:nvSpPr>
        <p:spPr>
          <a:xfrm>
            <a:off x="4386040"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4" name="Text Placeholder 9">
            <a:extLst>
              <a:ext uri="{FF2B5EF4-FFF2-40B4-BE49-F238E27FC236}">
                <a16:creationId xmlns:a16="http://schemas.microsoft.com/office/drawing/2014/main" id="{D609AD8F-F630-A14C-503C-14C4670D71A6}"/>
              </a:ext>
            </a:extLst>
          </p:cNvPr>
          <p:cNvSpPr>
            <a:spLocks noGrp="1"/>
          </p:cNvSpPr>
          <p:nvPr>
            <p:ph type="body" sz="quarter" idx="17"/>
          </p:nvPr>
        </p:nvSpPr>
        <p:spPr>
          <a:xfrm>
            <a:off x="8064073"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5" name="Text Placeholder 9">
            <a:extLst>
              <a:ext uri="{FF2B5EF4-FFF2-40B4-BE49-F238E27FC236}">
                <a16:creationId xmlns:a16="http://schemas.microsoft.com/office/drawing/2014/main" id="{BF42B89B-39CA-7690-47B2-A384907F55A4}"/>
              </a:ext>
            </a:extLst>
          </p:cNvPr>
          <p:cNvSpPr>
            <a:spLocks noGrp="1"/>
          </p:cNvSpPr>
          <p:nvPr>
            <p:ph type="body" sz="quarter" idx="18"/>
          </p:nvPr>
        </p:nvSpPr>
        <p:spPr>
          <a:xfrm>
            <a:off x="8064073"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Tree>
    <p:extLst>
      <p:ext uri="{BB962C8B-B14F-4D97-AF65-F5344CB8AC3E}">
        <p14:creationId xmlns:p14="http://schemas.microsoft.com/office/powerpoint/2010/main" val="413238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362" cy="780902"/>
          </a:xfrm>
        </p:spPr>
        <p:txBody>
          <a:bodyPr anchor="b"/>
          <a:lstStyle>
            <a:lvl1pPr algn="ctr">
              <a:defRPr sz="3200">
                <a:solidFill>
                  <a:schemeClr val="tx2"/>
                </a:solidFill>
              </a:defRPr>
            </a:lvl1pPr>
          </a:lstStyle>
          <a:p>
            <a:r>
              <a:rPr lang="nb-NO"/>
              <a:t>Klikk for å redigere tittelstil</a:t>
            </a:r>
            <a:endParaRPr lang="en-US"/>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a:p>
        </p:txBody>
      </p:sp>
      <p:sp>
        <p:nvSpPr>
          <p:cNvPr id="6" name="Table Placeholder 5">
            <a:extLst>
              <a:ext uri="{FF2B5EF4-FFF2-40B4-BE49-F238E27FC236}">
                <a16:creationId xmlns:a16="http://schemas.microsoft.com/office/drawing/2014/main" id="{D089CB4A-B13F-AE8D-3003-C94DEACA2C9F}"/>
              </a:ext>
            </a:extLst>
          </p:cNvPr>
          <p:cNvSpPr>
            <a:spLocks noGrp="1"/>
          </p:cNvSpPr>
          <p:nvPr>
            <p:ph type="tbl" sz="quarter" idx="19"/>
          </p:nvPr>
        </p:nvSpPr>
        <p:spPr>
          <a:xfrm>
            <a:off x="733521" y="2363788"/>
            <a:ext cx="10750362" cy="3867259"/>
          </a:xfrm>
        </p:spPr>
        <p:txBody>
          <a:bodyPr/>
          <a:lstStyle/>
          <a:p>
            <a:r>
              <a:rPr lang="nb-NO"/>
              <a:t>Klikk ikonet for å legge til en tabell</a:t>
            </a:r>
          </a:p>
        </p:txBody>
      </p:sp>
    </p:spTree>
    <p:extLst>
      <p:ext uri="{BB962C8B-B14F-4D97-AF65-F5344CB8AC3E}">
        <p14:creationId xmlns:p14="http://schemas.microsoft.com/office/powerpoint/2010/main" val="70180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846768"/>
            <a:ext cx="3419920" cy="2950019"/>
          </a:xfrm>
          <a:prstGeom prst="rect">
            <a:avLst/>
          </a:prstGeom>
          <a:solidFill>
            <a:schemeClr val="accent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bg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6" name="Text Placeholder 9">
            <a:extLst>
              <a:ext uri="{FF2B5EF4-FFF2-40B4-BE49-F238E27FC236}">
                <a16:creationId xmlns:a16="http://schemas.microsoft.com/office/drawing/2014/main" id="{13852A8B-2623-A476-7C4C-1C661ADFF54B}"/>
              </a:ext>
            </a:extLst>
          </p:cNvPr>
          <p:cNvSpPr>
            <a:spLocks noGrp="1"/>
          </p:cNvSpPr>
          <p:nvPr>
            <p:ph type="body" sz="quarter" idx="14"/>
          </p:nvPr>
        </p:nvSpPr>
        <p:spPr>
          <a:xfrm>
            <a:off x="4398796" y="2847095"/>
            <a:ext cx="3419920" cy="2950019"/>
          </a:xfrm>
          <a:prstGeom prst="rect">
            <a:avLst/>
          </a:prstGeom>
          <a:solidFill>
            <a:schemeClr val="accent5"/>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7" name="Text Placeholder 9">
            <a:extLst>
              <a:ext uri="{FF2B5EF4-FFF2-40B4-BE49-F238E27FC236}">
                <a16:creationId xmlns:a16="http://schemas.microsoft.com/office/drawing/2014/main" id="{A3DBA4B4-D944-F3D9-E5CD-8A879B7D6EFF}"/>
              </a:ext>
            </a:extLst>
          </p:cNvPr>
          <p:cNvSpPr>
            <a:spLocks noGrp="1"/>
          </p:cNvSpPr>
          <p:nvPr>
            <p:ph type="body" sz="quarter" idx="15"/>
          </p:nvPr>
        </p:nvSpPr>
        <p:spPr>
          <a:xfrm>
            <a:off x="8064073" y="2846768"/>
            <a:ext cx="3419920" cy="2950019"/>
          </a:xfrm>
          <a:prstGeom prst="rect">
            <a:avLst/>
          </a:prstGeom>
          <a:solidFill>
            <a:srgbClr val="B6D6D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nb-NO"/>
              <a:t>Klikk for å redigere tekststiler i malen</a:t>
            </a:r>
          </a:p>
        </p:txBody>
      </p:sp>
      <p:sp>
        <p:nvSpPr>
          <p:cNvPr id="14" name="Slide Number Placeholder 13">
            <a:extLst>
              <a:ext uri="{FF2B5EF4-FFF2-40B4-BE49-F238E27FC236}">
                <a16:creationId xmlns:a16="http://schemas.microsoft.com/office/drawing/2014/main" id="{D3F65A55-787B-2EDF-F7CF-3F82C0EFBF54}"/>
              </a:ext>
            </a:extLst>
          </p:cNvPr>
          <p:cNvSpPr>
            <a:spLocks noGrp="1"/>
          </p:cNvSpPr>
          <p:nvPr>
            <p:ph type="sldNum" sz="quarter" idx="18"/>
          </p:nvPr>
        </p:nvSpPr>
        <p:spPr/>
        <p:txBody>
          <a:bodyPr/>
          <a:lstStyle>
            <a:lvl1pPr>
              <a:defRPr>
                <a:solidFill>
                  <a:srgbClr val="7B7D7D"/>
                </a:solidFill>
              </a:defRPr>
            </a:lvl1pPr>
          </a:lstStyle>
          <a:p>
            <a:fld id="{A0269F28-EAEE-46E9-879B-415EFE472FE5}" type="slidenum">
              <a:rPr lang="nb-NO" smtClean="0"/>
              <a:pPr/>
              <a:t>‹#›</a:t>
            </a:fld>
            <a:endParaRPr lang="nb-NO"/>
          </a:p>
        </p:txBody>
      </p:sp>
    </p:spTree>
    <p:extLst>
      <p:ext uri="{BB962C8B-B14F-4D97-AF65-F5344CB8AC3E}">
        <p14:creationId xmlns:p14="http://schemas.microsoft.com/office/powerpoint/2010/main" val="77074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tekst og bilde">
    <p:bg>
      <p:bgPr>
        <a:solidFill>
          <a:schemeClr val="l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234A39-FAE5-302A-65BD-08F9B2254BE0}"/>
              </a:ext>
            </a:extLst>
          </p:cNvPr>
          <p:cNvSpPr/>
          <p:nvPr userDrawn="1"/>
        </p:nvSpPr>
        <p:spPr>
          <a:xfrm>
            <a:off x="0" y="0"/>
            <a:ext cx="4056335" cy="68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Text Placeholder 5">
            <a:extLst>
              <a:ext uri="{FF2B5EF4-FFF2-40B4-BE49-F238E27FC236}">
                <a16:creationId xmlns:a16="http://schemas.microsoft.com/office/drawing/2014/main" id="{7B9EB800-51FA-8BBF-F6EC-FFC2418BE23E}"/>
              </a:ext>
            </a:extLst>
          </p:cNvPr>
          <p:cNvSpPr>
            <a:spLocks noGrp="1"/>
          </p:cNvSpPr>
          <p:nvPr>
            <p:ph type="body" sz="quarter" idx="13" hasCustomPrompt="1"/>
          </p:nvPr>
        </p:nvSpPr>
        <p:spPr>
          <a:xfrm>
            <a:off x="5048907" y="1784762"/>
            <a:ext cx="2094185" cy="1135757"/>
          </a:xfrm>
        </p:spPr>
        <p:txBody>
          <a:bodyPr anchor="t"/>
          <a:lstStyle>
            <a:lvl1pPr marL="0" indent="0">
              <a:lnSpc>
                <a:spcPct val="90000"/>
              </a:lnSpc>
              <a:buNone/>
              <a:defRPr sz="6201" b="1">
                <a:solidFill>
                  <a:schemeClr val="accent1"/>
                </a:solidFill>
              </a:defRPr>
            </a:lvl1pPr>
          </a:lstStyle>
          <a:p>
            <a:pPr lvl="0"/>
            <a:r>
              <a:rPr lang="en-US"/>
              <a:t>00</a:t>
            </a:r>
            <a:endParaRPr lang="nb-NO"/>
          </a:p>
        </p:txBody>
      </p:sp>
      <p:sp>
        <p:nvSpPr>
          <p:cNvPr id="9" name="Text Placeholder 8">
            <a:extLst>
              <a:ext uri="{FF2B5EF4-FFF2-40B4-BE49-F238E27FC236}">
                <a16:creationId xmlns:a16="http://schemas.microsoft.com/office/drawing/2014/main" id="{A3F5A13E-C588-D031-9ADE-8303EB450718}"/>
              </a:ext>
            </a:extLst>
          </p:cNvPr>
          <p:cNvSpPr>
            <a:spLocks noGrp="1"/>
          </p:cNvSpPr>
          <p:nvPr>
            <p:ph type="body" sz="quarter" idx="14"/>
          </p:nvPr>
        </p:nvSpPr>
        <p:spPr>
          <a:xfrm>
            <a:off x="7506524" y="1784762"/>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3" name="Text Placeholder 5">
            <a:extLst>
              <a:ext uri="{FF2B5EF4-FFF2-40B4-BE49-F238E27FC236}">
                <a16:creationId xmlns:a16="http://schemas.microsoft.com/office/drawing/2014/main" id="{361E228A-CEEA-0918-4100-AE685F2F8D1F}"/>
              </a:ext>
            </a:extLst>
          </p:cNvPr>
          <p:cNvSpPr>
            <a:spLocks noGrp="1"/>
          </p:cNvSpPr>
          <p:nvPr>
            <p:ph type="body" sz="quarter" idx="15" hasCustomPrompt="1"/>
          </p:nvPr>
        </p:nvSpPr>
        <p:spPr>
          <a:xfrm>
            <a:off x="5048907" y="3274100"/>
            <a:ext cx="2094185" cy="1135757"/>
          </a:xfrm>
        </p:spPr>
        <p:txBody>
          <a:bodyPr anchor="t"/>
          <a:lstStyle>
            <a:lvl1pPr marL="0" indent="0">
              <a:lnSpc>
                <a:spcPct val="90000"/>
              </a:lnSpc>
              <a:buNone/>
              <a:defRPr sz="6201" b="1">
                <a:solidFill>
                  <a:schemeClr val="accent1"/>
                </a:solidFill>
              </a:defRPr>
            </a:lvl1pPr>
          </a:lstStyle>
          <a:p>
            <a:pPr lvl="0"/>
            <a:r>
              <a:rPr lang="en-US"/>
              <a:t>00</a:t>
            </a:r>
            <a:endParaRPr lang="nb-NO"/>
          </a:p>
        </p:txBody>
      </p:sp>
      <p:sp>
        <p:nvSpPr>
          <p:cNvPr id="14" name="Text Placeholder 8">
            <a:extLst>
              <a:ext uri="{FF2B5EF4-FFF2-40B4-BE49-F238E27FC236}">
                <a16:creationId xmlns:a16="http://schemas.microsoft.com/office/drawing/2014/main" id="{714AB201-3EA0-B92C-35BB-1E1CC83F6EAA}"/>
              </a:ext>
            </a:extLst>
          </p:cNvPr>
          <p:cNvSpPr>
            <a:spLocks noGrp="1"/>
          </p:cNvSpPr>
          <p:nvPr>
            <p:ph type="body" sz="quarter" idx="16"/>
          </p:nvPr>
        </p:nvSpPr>
        <p:spPr>
          <a:xfrm>
            <a:off x="7506524" y="3274100"/>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5" name="Text Placeholder 5">
            <a:extLst>
              <a:ext uri="{FF2B5EF4-FFF2-40B4-BE49-F238E27FC236}">
                <a16:creationId xmlns:a16="http://schemas.microsoft.com/office/drawing/2014/main" id="{C42D14AC-88B8-73C5-78FD-9B851D4F8F70}"/>
              </a:ext>
            </a:extLst>
          </p:cNvPr>
          <p:cNvSpPr>
            <a:spLocks noGrp="1"/>
          </p:cNvSpPr>
          <p:nvPr>
            <p:ph type="body" sz="quarter" idx="17" hasCustomPrompt="1"/>
          </p:nvPr>
        </p:nvSpPr>
        <p:spPr>
          <a:xfrm>
            <a:off x="5048907" y="4764231"/>
            <a:ext cx="2094185" cy="1135757"/>
          </a:xfrm>
        </p:spPr>
        <p:txBody>
          <a:bodyPr anchor="t"/>
          <a:lstStyle>
            <a:lvl1pPr marL="0" indent="0">
              <a:lnSpc>
                <a:spcPct val="90000"/>
              </a:lnSpc>
              <a:buNone/>
              <a:defRPr sz="6201" b="1">
                <a:solidFill>
                  <a:schemeClr val="accent1"/>
                </a:solidFill>
              </a:defRPr>
            </a:lvl1pPr>
          </a:lstStyle>
          <a:p>
            <a:pPr lvl="0"/>
            <a:r>
              <a:rPr lang="en-US"/>
              <a:t>00</a:t>
            </a:r>
            <a:endParaRPr lang="nb-NO"/>
          </a:p>
        </p:txBody>
      </p:sp>
      <p:sp>
        <p:nvSpPr>
          <p:cNvPr id="18" name="Text Placeholder 8">
            <a:extLst>
              <a:ext uri="{FF2B5EF4-FFF2-40B4-BE49-F238E27FC236}">
                <a16:creationId xmlns:a16="http://schemas.microsoft.com/office/drawing/2014/main" id="{768D1030-CB60-0AF7-C036-DFA75F6ECDF8}"/>
              </a:ext>
            </a:extLst>
          </p:cNvPr>
          <p:cNvSpPr>
            <a:spLocks noGrp="1"/>
          </p:cNvSpPr>
          <p:nvPr>
            <p:ph type="body" sz="quarter" idx="18"/>
          </p:nvPr>
        </p:nvSpPr>
        <p:spPr>
          <a:xfrm>
            <a:off x="7506524" y="4764231"/>
            <a:ext cx="3977468" cy="1135757"/>
          </a:xfrm>
        </p:spPr>
        <p:txBody>
          <a:bodyPr/>
          <a:lstStyle>
            <a:lvl1pPr marL="0" indent="0">
              <a:buNone/>
              <a:defRPr>
                <a:solidFill>
                  <a:schemeClr val="tx2"/>
                </a:solidFill>
              </a:defRPr>
            </a:lvl1pPr>
          </a:lstStyle>
          <a:p>
            <a:pPr lvl="0"/>
            <a:r>
              <a:rPr lang="nb-NO"/>
              <a:t>Klikk for å redigere tekststiler i malen</a:t>
            </a:r>
          </a:p>
        </p:txBody>
      </p:sp>
      <p:sp>
        <p:nvSpPr>
          <p:cNvPr id="12" name="Picture Placeholder 11">
            <a:extLst>
              <a:ext uri="{FF2B5EF4-FFF2-40B4-BE49-F238E27FC236}">
                <a16:creationId xmlns:a16="http://schemas.microsoft.com/office/drawing/2014/main" id="{9A1A109A-752E-3127-1B4C-09BFB9DF6C64}"/>
              </a:ext>
            </a:extLst>
          </p:cNvPr>
          <p:cNvSpPr>
            <a:spLocks noGrp="1"/>
          </p:cNvSpPr>
          <p:nvPr>
            <p:ph type="pic" sz="quarter" idx="19"/>
          </p:nvPr>
        </p:nvSpPr>
        <p:spPr>
          <a:xfrm>
            <a:off x="737515" y="737505"/>
            <a:ext cx="3849831" cy="5398892"/>
          </a:xfrm>
          <a:solidFill>
            <a:schemeClr val="bg1">
              <a:lumMod val="85000"/>
            </a:schemeClr>
          </a:solidFill>
        </p:spPr>
        <p:txBody>
          <a:bodyPr/>
          <a:lstStyle/>
          <a:p>
            <a:r>
              <a:rPr lang="nb-NO"/>
              <a:t>Klikk på ikonet for å legge til et bilde</a:t>
            </a:r>
          </a:p>
        </p:txBody>
      </p:sp>
      <p:sp>
        <p:nvSpPr>
          <p:cNvPr id="8" name="Slide Number Placeholder 7">
            <a:extLst>
              <a:ext uri="{FF2B5EF4-FFF2-40B4-BE49-F238E27FC236}">
                <a16:creationId xmlns:a16="http://schemas.microsoft.com/office/drawing/2014/main" id="{289B6F06-C85C-EEA3-9BCB-E7DBAB80E513}"/>
              </a:ext>
            </a:extLst>
          </p:cNvPr>
          <p:cNvSpPr>
            <a:spLocks noGrp="1"/>
          </p:cNvSpPr>
          <p:nvPr>
            <p:ph type="sldNum" sz="quarter" idx="22"/>
          </p:nvPr>
        </p:nvSpPr>
        <p:spPr/>
        <p:txBody>
          <a:bodyPr/>
          <a:lstStyle>
            <a:lvl1pPr>
              <a:defRPr>
                <a:solidFill>
                  <a:srgbClr val="7B7D7D"/>
                </a:solidFill>
              </a:defRPr>
            </a:lvl1pPr>
          </a:lstStyle>
          <a:p>
            <a:fld id="{A0269F28-EAEE-46E9-879B-415EFE472FE5}" type="slidenum">
              <a:rPr lang="nb-NO" smtClean="0"/>
              <a:pPr/>
              <a:t>‹#›</a:t>
            </a:fld>
            <a:endParaRPr lang="nb-NO"/>
          </a:p>
        </p:txBody>
      </p:sp>
    </p:spTree>
    <p:extLst>
      <p:ext uri="{BB962C8B-B14F-4D97-AF65-F5344CB8AC3E}">
        <p14:creationId xmlns:p14="http://schemas.microsoft.com/office/powerpoint/2010/main" val="395381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tal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556" y="2212514"/>
            <a:ext cx="8830888" cy="2086900"/>
          </a:xfrm>
        </p:spPr>
        <p:txBody>
          <a:bodyPr anchor="b"/>
          <a:lstStyle>
            <a:lvl1pPr algn="ctr">
              <a:defRPr sz="12402">
                <a:solidFill>
                  <a:schemeClr val="tx2"/>
                </a:solidFill>
              </a:defRPr>
            </a:lvl1pPr>
          </a:lstStyle>
          <a:p>
            <a:r>
              <a:rPr lang="en-US"/>
              <a:t>00 </a:t>
            </a:r>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a:p>
        </p:txBody>
      </p:sp>
      <p:sp>
        <p:nvSpPr>
          <p:cNvPr id="11" name="Text Placeholder 10">
            <a:extLst>
              <a:ext uri="{FF2B5EF4-FFF2-40B4-BE49-F238E27FC236}">
                <a16:creationId xmlns:a16="http://schemas.microsoft.com/office/drawing/2014/main" id="{EED34705-8227-F6A0-C565-EC1E04FE213C}"/>
              </a:ext>
            </a:extLst>
          </p:cNvPr>
          <p:cNvSpPr>
            <a:spLocks noGrp="1"/>
          </p:cNvSpPr>
          <p:nvPr>
            <p:ph type="body" sz="quarter" idx="13"/>
          </p:nvPr>
        </p:nvSpPr>
        <p:spPr>
          <a:xfrm>
            <a:off x="1680556" y="4439779"/>
            <a:ext cx="8830888" cy="1678361"/>
          </a:xfrm>
        </p:spPr>
        <p:txBody>
          <a:bodyPr/>
          <a:lstStyle>
            <a:lvl1pPr marL="0" indent="0" algn="ctr">
              <a:buNone/>
              <a:defRPr>
                <a:solidFill>
                  <a:schemeClr val="tx2"/>
                </a:solidFill>
              </a:defRPr>
            </a:lvl1pPr>
          </a:lstStyle>
          <a:p>
            <a:pPr lvl="0"/>
            <a:r>
              <a:rPr lang="nb-NO"/>
              <a:t>Klikk for å redigere tekststiler i malen</a:t>
            </a:r>
          </a:p>
        </p:txBody>
      </p:sp>
    </p:spTree>
    <p:extLst>
      <p:ext uri="{BB962C8B-B14F-4D97-AF65-F5344CB8AC3E}">
        <p14:creationId xmlns:p14="http://schemas.microsoft.com/office/powerpoint/2010/main" val="2030256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1CAAA4-0D21-1129-212C-C54968F33207}"/>
              </a:ext>
            </a:extLst>
          </p:cNvPr>
          <p:cNvSpPr>
            <a:spLocks noGrp="1"/>
          </p:cNvSpPr>
          <p:nvPr>
            <p:ph type="sldNum" sz="quarter" idx="12"/>
          </p:nvPr>
        </p:nvSpPr>
        <p:spPr>
          <a:xfrm>
            <a:off x="11074254" y="6356350"/>
            <a:ext cx="409738" cy="238111"/>
          </a:xfrm>
        </p:spPr>
        <p:txBody>
          <a:bodyPr/>
          <a:lstStyle>
            <a:lvl1pPr>
              <a:defRPr>
                <a:solidFill>
                  <a:srgbClr val="7B7D7D"/>
                </a:solidFill>
              </a:defRPr>
            </a:lvl1pPr>
          </a:lstStyle>
          <a:p>
            <a:fld id="{A0269F28-EAEE-46E9-879B-415EFE472FE5}" type="slidenum">
              <a:rPr lang="nb-NO" smtClean="0"/>
              <a:pPr/>
              <a:t>‹#›</a:t>
            </a:fld>
            <a:endParaRPr lang="nb-NO"/>
          </a:p>
        </p:txBody>
      </p:sp>
      <p:sp>
        <p:nvSpPr>
          <p:cNvPr id="8" name="Title 1">
            <a:extLst>
              <a:ext uri="{FF2B5EF4-FFF2-40B4-BE49-F238E27FC236}">
                <a16:creationId xmlns:a16="http://schemas.microsoft.com/office/drawing/2014/main" id="{E832177E-279B-12AA-9A39-718EF0F0DB7A}"/>
              </a:ext>
            </a:extLst>
          </p:cNvPr>
          <p:cNvSpPr>
            <a:spLocks noGrp="1"/>
          </p:cNvSpPr>
          <p:nvPr>
            <p:ph type="title"/>
          </p:nvPr>
        </p:nvSpPr>
        <p:spPr>
          <a:xfrm>
            <a:off x="733521" y="1276498"/>
            <a:ext cx="10750471" cy="780902"/>
          </a:xfrm>
        </p:spPr>
        <p:txBody>
          <a:bodyPr anchor="b"/>
          <a:lstStyle>
            <a:lvl1pPr algn="ctr">
              <a:defRPr sz="4601">
                <a:solidFill>
                  <a:schemeClr val="tx2"/>
                </a:solidFill>
              </a:defRPr>
            </a:lvl1pPr>
          </a:lstStyle>
          <a:p>
            <a:r>
              <a:rPr lang="nb-NO"/>
              <a:t>Klikk for å redigere tittelstil</a:t>
            </a:r>
            <a:endParaRPr lang="en-US"/>
          </a:p>
        </p:txBody>
      </p:sp>
      <p:sp>
        <p:nvSpPr>
          <p:cNvPr id="10" name="Picture Placeholder 9">
            <a:extLst>
              <a:ext uri="{FF2B5EF4-FFF2-40B4-BE49-F238E27FC236}">
                <a16:creationId xmlns:a16="http://schemas.microsoft.com/office/drawing/2014/main" id="{F99257F3-BFE7-C1DB-77FD-E5FFA4E6F170}"/>
              </a:ext>
            </a:extLst>
          </p:cNvPr>
          <p:cNvSpPr>
            <a:spLocks noGrp="1"/>
          </p:cNvSpPr>
          <p:nvPr>
            <p:ph type="pic" sz="quarter" idx="13"/>
          </p:nvPr>
        </p:nvSpPr>
        <p:spPr>
          <a:xfrm>
            <a:off x="1313034" y="2728275"/>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1" name="Picture Placeholder 9">
            <a:extLst>
              <a:ext uri="{FF2B5EF4-FFF2-40B4-BE49-F238E27FC236}">
                <a16:creationId xmlns:a16="http://schemas.microsoft.com/office/drawing/2014/main" id="{B070BF2E-35E6-75DC-8DE2-783AD18D2235}"/>
              </a:ext>
            </a:extLst>
          </p:cNvPr>
          <p:cNvSpPr>
            <a:spLocks noGrp="1"/>
          </p:cNvSpPr>
          <p:nvPr>
            <p:ph type="pic" sz="quarter" idx="14"/>
          </p:nvPr>
        </p:nvSpPr>
        <p:spPr>
          <a:xfrm>
            <a:off x="4899321" y="2728275"/>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2" name="Picture Placeholder 9">
            <a:extLst>
              <a:ext uri="{FF2B5EF4-FFF2-40B4-BE49-F238E27FC236}">
                <a16:creationId xmlns:a16="http://schemas.microsoft.com/office/drawing/2014/main" id="{BDE34209-E72B-FB47-D606-01D8C4287BA1}"/>
              </a:ext>
            </a:extLst>
          </p:cNvPr>
          <p:cNvSpPr>
            <a:spLocks noGrp="1"/>
          </p:cNvSpPr>
          <p:nvPr>
            <p:ph type="pic" sz="quarter" idx="15"/>
          </p:nvPr>
        </p:nvSpPr>
        <p:spPr>
          <a:xfrm>
            <a:off x="8485608" y="2749969"/>
            <a:ext cx="2418871" cy="2404389"/>
          </a:xfrm>
          <a:prstGeom prst="roundRect">
            <a:avLst>
              <a:gd name="adj" fmla="val 6841"/>
            </a:avLst>
          </a:prstGeom>
          <a:solidFill>
            <a:schemeClr val="bg1">
              <a:lumMod val="85000"/>
            </a:schemeClr>
          </a:solidFill>
        </p:spPr>
        <p:txBody>
          <a:bodyPr/>
          <a:lstStyle/>
          <a:p>
            <a:r>
              <a:rPr lang="nb-NO"/>
              <a:t>Klikk på ikonet for å legge til et bilde</a:t>
            </a:r>
          </a:p>
        </p:txBody>
      </p:sp>
      <p:sp>
        <p:nvSpPr>
          <p:cNvPr id="14" name="Text Placeholder 13">
            <a:extLst>
              <a:ext uri="{FF2B5EF4-FFF2-40B4-BE49-F238E27FC236}">
                <a16:creationId xmlns:a16="http://schemas.microsoft.com/office/drawing/2014/main" id="{98BD4C16-B2A2-8A30-A745-3FEAB9F823CB}"/>
              </a:ext>
            </a:extLst>
          </p:cNvPr>
          <p:cNvSpPr>
            <a:spLocks noGrp="1"/>
          </p:cNvSpPr>
          <p:nvPr>
            <p:ph type="body" sz="quarter" idx="16" hasCustomPrompt="1"/>
          </p:nvPr>
        </p:nvSpPr>
        <p:spPr>
          <a:xfrm>
            <a:off x="1313034" y="5300611"/>
            <a:ext cx="2418871" cy="451926"/>
          </a:xfrm>
        </p:spPr>
        <p:txBody>
          <a:bodyPr anchor="t"/>
          <a:lstStyle>
            <a:lvl1pPr marL="0" indent="0" algn="ctr">
              <a:buNone/>
              <a:defRPr sz="2400" b="1"/>
            </a:lvl1pPr>
          </a:lstStyle>
          <a:p>
            <a:pPr lvl="0"/>
            <a:r>
              <a:rPr lang="en-US" err="1"/>
              <a:t>Navn</a:t>
            </a:r>
            <a:r>
              <a:rPr lang="en-US"/>
              <a:t> </a:t>
            </a:r>
            <a:r>
              <a:rPr lang="en-US" err="1"/>
              <a:t>Etternavn</a:t>
            </a:r>
            <a:endParaRPr lang="nb-NO"/>
          </a:p>
        </p:txBody>
      </p:sp>
      <p:sp>
        <p:nvSpPr>
          <p:cNvPr id="15" name="Text Placeholder 13">
            <a:extLst>
              <a:ext uri="{FF2B5EF4-FFF2-40B4-BE49-F238E27FC236}">
                <a16:creationId xmlns:a16="http://schemas.microsoft.com/office/drawing/2014/main" id="{6FACAB16-F8C9-4DC6-8B43-0BE7922ADABC}"/>
              </a:ext>
            </a:extLst>
          </p:cNvPr>
          <p:cNvSpPr>
            <a:spLocks noGrp="1"/>
          </p:cNvSpPr>
          <p:nvPr>
            <p:ph type="body" sz="quarter" idx="17"/>
          </p:nvPr>
        </p:nvSpPr>
        <p:spPr>
          <a:xfrm>
            <a:off x="1313034"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
        <p:nvSpPr>
          <p:cNvPr id="16" name="Text Placeholder 13">
            <a:extLst>
              <a:ext uri="{FF2B5EF4-FFF2-40B4-BE49-F238E27FC236}">
                <a16:creationId xmlns:a16="http://schemas.microsoft.com/office/drawing/2014/main" id="{6A7ADF7D-3C54-01C6-C1D3-8EF62BB5AD97}"/>
              </a:ext>
            </a:extLst>
          </p:cNvPr>
          <p:cNvSpPr>
            <a:spLocks noGrp="1"/>
          </p:cNvSpPr>
          <p:nvPr>
            <p:ph type="body" sz="quarter" idx="18" hasCustomPrompt="1"/>
          </p:nvPr>
        </p:nvSpPr>
        <p:spPr>
          <a:xfrm>
            <a:off x="4899321" y="5300611"/>
            <a:ext cx="2418871" cy="451926"/>
          </a:xfrm>
        </p:spPr>
        <p:txBody>
          <a:bodyPr anchor="t"/>
          <a:lstStyle>
            <a:lvl1pPr marL="0" indent="0" algn="ctr">
              <a:buNone/>
              <a:defRPr sz="2400" b="1">
                <a:solidFill>
                  <a:schemeClr val="tx2"/>
                </a:solidFill>
              </a:defRPr>
            </a:lvl1pPr>
          </a:lstStyle>
          <a:p>
            <a:pPr lvl="0"/>
            <a:r>
              <a:rPr lang="en-US" err="1"/>
              <a:t>Navn</a:t>
            </a:r>
            <a:r>
              <a:rPr lang="en-US"/>
              <a:t> </a:t>
            </a:r>
            <a:r>
              <a:rPr lang="en-US" err="1"/>
              <a:t>Etternavn</a:t>
            </a:r>
            <a:endParaRPr lang="nb-NO"/>
          </a:p>
        </p:txBody>
      </p:sp>
      <p:sp>
        <p:nvSpPr>
          <p:cNvPr id="17" name="Text Placeholder 13">
            <a:extLst>
              <a:ext uri="{FF2B5EF4-FFF2-40B4-BE49-F238E27FC236}">
                <a16:creationId xmlns:a16="http://schemas.microsoft.com/office/drawing/2014/main" id="{857D0ECC-7464-268D-35AB-E237E2135BE7}"/>
              </a:ext>
            </a:extLst>
          </p:cNvPr>
          <p:cNvSpPr>
            <a:spLocks noGrp="1"/>
          </p:cNvSpPr>
          <p:nvPr>
            <p:ph type="body" sz="quarter" idx="19"/>
          </p:nvPr>
        </p:nvSpPr>
        <p:spPr>
          <a:xfrm>
            <a:off x="4899321"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
        <p:nvSpPr>
          <p:cNvPr id="18" name="Text Placeholder 13">
            <a:extLst>
              <a:ext uri="{FF2B5EF4-FFF2-40B4-BE49-F238E27FC236}">
                <a16:creationId xmlns:a16="http://schemas.microsoft.com/office/drawing/2014/main" id="{203AB0C7-9D48-3EFD-EAF7-D20235CBF99C}"/>
              </a:ext>
            </a:extLst>
          </p:cNvPr>
          <p:cNvSpPr>
            <a:spLocks noGrp="1"/>
          </p:cNvSpPr>
          <p:nvPr>
            <p:ph type="body" sz="quarter" idx="20" hasCustomPrompt="1"/>
          </p:nvPr>
        </p:nvSpPr>
        <p:spPr>
          <a:xfrm>
            <a:off x="8485608" y="5300611"/>
            <a:ext cx="2418871" cy="451926"/>
          </a:xfrm>
        </p:spPr>
        <p:txBody>
          <a:bodyPr anchor="t"/>
          <a:lstStyle>
            <a:lvl1pPr marL="0" indent="0" algn="ctr">
              <a:buNone/>
              <a:defRPr sz="2400" b="1">
                <a:solidFill>
                  <a:schemeClr val="tx2"/>
                </a:solidFill>
              </a:defRPr>
            </a:lvl1pPr>
          </a:lstStyle>
          <a:p>
            <a:pPr lvl="0"/>
            <a:r>
              <a:rPr lang="en-US" err="1"/>
              <a:t>Navn</a:t>
            </a:r>
            <a:r>
              <a:rPr lang="en-US"/>
              <a:t> </a:t>
            </a:r>
            <a:r>
              <a:rPr lang="en-US" err="1"/>
              <a:t>Etternavn</a:t>
            </a:r>
            <a:endParaRPr lang="nb-NO"/>
          </a:p>
        </p:txBody>
      </p:sp>
      <p:sp>
        <p:nvSpPr>
          <p:cNvPr id="19" name="Text Placeholder 13">
            <a:extLst>
              <a:ext uri="{FF2B5EF4-FFF2-40B4-BE49-F238E27FC236}">
                <a16:creationId xmlns:a16="http://schemas.microsoft.com/office/drawing/2014/main" id="{3B3B60C2-F925-ACA7-A496-4F076F86D4E5}"/>
              </a:ext>
            </a:extLst>
          </p:cNvPr>
          <p:cNvSpPr>
            <a:spLocks noGrp="1"/>
          </p:cNvSpPr>
          <p:nvPr>
            <p:ph type="body" sz="quarter" idx="21"/>
          </p:nvPr>
        </p:nvSpPr>
        <p:spPr>
          <a:xfrm>
            <a:off x="8485608" y="5835570"/>
            <a:ext cx="2418871" cy="620784"/>
          </a:xfrm>
        </p:spPr>
        <p:txBody>
          <a:bodyPr anchor="t"/>
          <a:lstStyle>
            <a:lvl1pPr marL="0" indent="0" algn="ctr">
              <a:lnSpc>
                <a:spcPct val="90000"/>
              </a:lnSpc>
              <a:buNone/>
              <a:defRPr sz="1900" b="0">
                <a:solidFill>
                  <a:schemeClr val="tx2"/>
                </a:solidFill>
              </a:defRPr>
            </a:lvl1pPr>
          </a:lstStyle>
          <a:p>
            <a:pPr lvl="0"/>
            <a:r>
              <a:rPr lang="nb-NO"/>
              <a:t>Klikk for å redigere tekststiler i malen</a:t>
            </a:r>
          </a:p>
        </p:txBody>
      </p:sp>
    </p:spTree>
    <p:extLst>
      <p:ext uri="{BB962C8B-B14F-4D97-AF65-F5344CB8AC3E}">
        <p14:creationId xmlns:p14="http://schemas.microsoft.com/office/powerpoint/2010/main" val="222050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ilde venstre ">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lvl1pPr>
              <a:defRPr>
                <a:solidFill>
                  <a:srgbClr val="5D6B68"/>
                </a:solidFill>
              </a:defRPr>
            </a:lvl1pPr>
          </a:lstStyle>
          <a:p>
            <a:fld id="{A0269F28-EAEE-46E9-879B-415EFE472FE5}" type="slidenum">
              <a:rPr lang="nb-NO" smtClean="0"/>
              <a:pPr/>
              <a:t>‹#›</a:t>
            </a:fld>
            <a:endParaRPr lang="nb-NO"/>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0" y="0"/>
            <a:ext cx="6096000" cy="6858000"/>
          </a:xfrm>
          <a:solidFill>
            <a:schemeClr val="bg1">
              <a:lumMod val="85000"/>
            </a:schemeClr>
          </a:solidFill>
        </p:spPr>
        <p:txBody>
          <a:bodyPr/>
          <a:lstStyle/>
          <a:p>
            <a:r>
              <a:rPr lang="nb-NO"/>
              <a:t>Klikk på ikonet for å legge til et bilde</a:t>
            </a:r>
          </a:p>
        </p:txBody>
      </p:sp>
      <p:sp>
        <p:nvSpPr>
          <p:cNvPr id="6" name="Text Placeholder 8">
            <a:extLst>
              <a:ext uri="{FF2B5EF4-FFF2-40B4-BE49-F238E27FC236}">
                <a16:creationId xmlns:a16="http://schemas.microsoft.com/office/drawing/2014/main" id="{DDB3C71D-E12B-4FBE-751A-11D8DE870F4F}"/>
              </a:ext>
            </a:extLst>
          </p:cNvPr>
          <p:cNvSpPr>
            <a:spLocks noGrp="1"/>
          </p:cNvSpPr>
          <p:nvPr>
            <p:ph type="body" sz="quarter" idx="15"/>
          </p:nvPr>
        </p:nvSpPr>
        <p:spPr>
          <a:xfrm>
            <a:off x="6844141" y="3128191"/>
            <a:ext cx="4630941" cy="2837655"/>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7" name="Title 1">
            <a:extLst>
              <a:ext uri="{FF2B5EF4-FFF2-40B4-BE49-F238E27FC236}">
                <a16:creationId xmlns:a16="http://schemas.microsoft.com/office/drawing/2014/main" id="{BE0507F1-4AE3-31BD-C5ED-C1627D175552}"/>
              </a:ext>
            </a:extLst>
          </p:cNvPr>
          <p:cNvSpPr>
            <a:spLocks noGrp="1"/>
          </p:cNvSpPr>
          <p:nvPr>
            <p:ph type="title"/>
          </p:nvPr>
        </p:nvSpPr>
        <p:spPr>
          <a:xfrm>
            <a:off x="6844141" y="1498732"/>
            <a:ext cx="4639850" cy="1325563"/>
          </a:xfrm>
        </p:spPr>
        <p:txBody>
          <a:bodyPr/>
          <a:lstStyle>
            <a:lvl1pPr>
              <a:defRPr>
                <a:solidFill>
                  <a:schemeClr val="tx2"/>
                </a:solidFill>
              </a:defRPr>
            </a:lvl1pPr>
          </a:lstStyle>
          <a:p>
            <a:r>
              <a:rPr lang="nb-NO"/>
              <a:t>Klikk for å redigere tittelstil</a:t>
            </a:r>
            <a:endParaRPr lang="en-US"/>
          </a:p>
        </p:txBody>
      </p:sp>
    </p:spTree>
    <p:extLst>
      <p:ext uri="{BB962C8B-B14F-4D97-AF65-F5344CB8AC3E}">
        <p14:creationId xmlns:p14="http://schemas.microsoft.com/office/powerpoint/2010/main" val="4060504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bilde høyre">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p>
            <a:fld id="{A0269F28-EAEE-46E9-879B-415EFE472FE5}" type="slidenum">
              <a:rPr lang="nb-NO" smtClean="0"/>
              <a:pPr/>
              <a:t>‹#›</a:t>
            </a:fld>
            <a:endParaRPr lang="nb-NO"/>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6096000" y="0"/>
            <a:ext cx="6096000" cy="6858000"/>
          </a:xfrm>
          <a:solidFill>
            <a:schemeClr val="bg1">
              <a:lumMod val="85000"/>
            </a:schemeClr>
          </a:solidFill>
        </p:spPr>
        <p:txBody>
          <a:bodyPr/>
          <a:lstStyle/>
          <a:p>
            <a:r>
              <a:rPr lang="nb-NO"/>
              <a:t>Klikk på ikonet for å legge til et bilde</a:t>
            </a:r>
          </a:p>
        </p:txBody>
      </p:sp>
      <p:sp>
        <p:nvSpPr>
          <p:cNvPr id="10" name="Title 11">
            <a:extLst>
              <a:ext uri="{FF2B5EF4-FFF2-40B4-BE49-F238E27FC236}">
                <a16:creationId xmlns:a16="http://schemas.microsoft.com/office/drawing/2014/main" id="{E4235988-48B0-291D-F426-71BBDFA0E7A2}"/>
              </a:ext>
            </a:extLst>
          </p:cNvPr>
          <p:cNvSpPr>
            <a:spLocks noGrp="1"/>
          </p:cNvSpPr>
          <p:nvPr>
            <p:ph type="title"/>
          </p:nvPr>
        </p:nvSpPr>
        <p:spPr>
          <a:xfrm>
            <a:off x="733411" y="1498732"/>
            <a:ext cx="4649771" cy="1325563"/>
          </a:xfrm>
        </p:spPr>
        <p:txBody>
          <a:bodyPr/>
          <a:lstStyle>
            <a:lvl1pPr>
              <a:defRPr>
                <a:solidFill>
                  <a:schemeClr val="tx2"/>
                </a:solidFill>
              </a:defRPr>
            </a:lvl1pPr>
          </a:lstStyle>
          <a:p>
            <a:r>
              <a:rPr lang="nb-NO"/>
              <a:t>Klikk for å redigere tittelstil</a:t>
            </a:r>
          </a:p>
        </p:txBody>
      </p:sp>
      <p:sp>
        <p:nvSpPr>
          <p:cNvPr id="2" name="Text Placeholder 1">
            <a:extLst>
              <a:ext uri="{FF2B5EF4-FFF2-40B4-BE49-F238E27FC236}">
                <a16:creationId xmlns:a16="http://schemas.microsoft.com/office/drawing/2014/main" id="{A663EEB5-0722-2D13-25D4-843103B72902}"/>
              </a:ext>
            </a:extLst>
          </p:cNvPr>
          <p:cNvSpPr>
            <a:spLocks noGrp="1"/>
          </p:cNvSpPr>
          <p:nvPr>
            <p:ph type="body" sz="quarter" idx="15"/>
          </p:nvPr>
        </p:nvSpPr>
        <p:spPr>
          <a:xfrm>
            <a:off x="733412" y="3128191"/>
            <a:ext cx="4649771"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539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5C66-CFDA-ACAE-D48F-3C17E76C020B}"/>
              </a:ext>
            </a:extLst>
          </p:cNvPr>
          <p:cNvSpPr>
            <a:spLocks noGrp="1"/>
          </p:cNvSpPr>
          <p:nvPr>
            <p:ph type="title"/>
          </p:nvPr>
        </p:nvSpPr>
        <p:spPr>
          <a:xfrm>
            <a:off x="744776" y="2377138"/>
            <a:ext cx="10739217" cy="1325563"/>
          </a:xfrm>
        </p:spPr>
        <p:txBody>
          <a:bodyPr/>
          <a:lstStyle>
            <a:lvl1pPr>
              <a:defRPr sz="6601">
                <a:solidFill>
                  <a:schemeClr val="bg1"/>
                </a:solidFill>
              </a:defRPr>
            </a:lvl1pPr>
          </a:lstStyle>
          <a:p>
            <a:r>
              <a:rPr lang="nb-NO"/>
              <a:t>Klikk for å redigere tittelstil</a:t>
            </a:r>
          </a:p>
        </p:txBody>
      </p:sp>
      <p:sp>
        <p:nvSpPr>
          <p:cNvPr id="9" name="Text Placeholder 8">
            <a:extLst>
              <a:ext uri="{FF2B5EF4-FFF2-40B4-BE49-F238E27FC236}">
                <a16:creationId xmlns:a16="http://schemas.microsoft.com/office/drawing/2014/main" id="{D07FE2F6-029C-7323-D680-BA7E72BD8492}"/>
              </a:ext>
            </a:extLst>
          </p:cNvPr>
          <p:cNvSpPr>
            <a:spLocks noGrp="1"/>
          </p:cNvSpPr>
          <p:nvPr>
            <p:ph type="body" sz="quarter" idx="13"/>
          </p:nvPr>
        </p:nvSpPr>
        <p:spPr>
          <a:xfrm>
            <a:off x="4035266" y="4684694"/>
            <a:ext cx="7448726" cy="1143132"/>
          </a:xfrm>
        </p:spPr>
        <p:txBody>
          <a:bodyPr/>
          <a:lstStyle>
            <a:lvl1pPr marL="0" indent="0" algn="r">
              <a:buNone/>
              <a:defRPr>
                <a:solidFill>
                  <a:schemeClr val="bg1"/>
                </a:solidFill>
              </a:defRPr>
            </a:lvl1pPr>
          </a:lstStyle>
          <a:p>
            <a:pPr lvl="0"/>
            <a:r>
              <a:rPr lang="nb-NO"/>
              <a:t>Klikk for å redigere tekststiler i malen</a:t>
            </a:r>
          </a:p>
        </p:txBody>
      </p:sp>
      <p:pic>
        <p:nvPicPr>
          <p:cNvPr id="5" name="Graphic 4">
            <a:extLst>
              <a:ext uri="{FF2B5EF4-FFF2-40B4-BE49-F238E27FC236}">
                <a16:creationId xmlns:a16="http://schemas.microsoft.com/office/drawing/2014/main" id="{FC40397A-7D38-2E78-D89B-822CE5652E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3062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s">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nb-NO"/>
              <a:t>Klikk på ikonet for å legge til et bilde</a:t>
            </a:r>
          </a:p>
        </p:txBody>
      </p:sp>
      <p:sp>
        <p:nvSpPr>
          <p:cNvPr id="8" name="Title 11">
            <a:extLst>
              <a:ext uri="{FF2B5EF4-FFF2-40B4-BE49-F238E27FC236}">
                <a16:creationId xmlns:a16="http://schemas.microsoft.com/office/drawing/2014/main" id="{93B368F3-345C-805C-233C-DFC1E348C9E4}"/>
              </a:ext>
            </a:extLst>
          </p:cNvPr>
          <p:cNvSpPr>
            <a:spLocks noGrp="1"/>
          </p:cNvSpPr>
          <p:nvPr>
            <p:ph type="title"/>
          </p:nvPr>
        </p:nvSpPr>
        <p:spPr>
          <a:xfrm>
            <a:off x="6844142" y="1498732"/>
            <a:ext cx="4639850" cy="1325563"/>
          </a:xfrm>
        </p:spPr>
        <p:txBody>
          <a:bodyPr/>
          <a:lstStyle>
            <a:lvl1pPr>
              <a:defRPr>
                <a:solidFill>
                  <a:schemeClr val="tx2"/>
                </a:solidFill>
              </a:defRPr>
            </a:lvl1pPr>
          </a:lstStyle>
          <a:p>
            <a:r>
              <a:rPr lang="nb-NO"/>
              <a:t>Klikk for å redigere tittelstil</a:t>
            </a:r>
          </a:p>
        </p:txBody>
      </p:sp>
      <p:sp>
        <p:nvSpPr>
          <p:cNvPr id="3" name="Text Placeholder 2">
            <a:extLst>
              <a:ext uri="{FF2B5EF4-FFF2-40B4-BE49-F238E27FC236}">
                <a16:creationId xmlns:a16="http://schemas.microsoft.com/office/drawing/2014/main" id="{7F70C5C8-113A-E2B2-0361-E87830970BC5}"/>
              </a:ext>
            </a:extLst>
          </p:cNvPr>
          <p:cNvSpPr>
            <a:spLocks noGrp="1"/>
          </p:cNvSpPr>
          <p:nvPr>
            <p:ph type="body" sz="quarter" idx="15"/>
          </p:nvPr>
        </p:nvSpPr>
        <p:spPr>
          <a:xfrm>
            <a:off x="6844142" y="3128191"/>
            <a:ext cx="4639850"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04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stor logo">
    <p:spTree>
      <p:nvGrpSpPr>
        <p:cNvPr id="1" name=""/>
        <p:cNvGrpSpPr/>
        <p:nvPr/>
      </p:nvGrpSpPr>
      <p:grpSpPr>
        <a:xfrm>
          <a:off x="0" y="0"/>
          <a:ext cx="0" cy="0"/>
          <a:chOff x="0" y="0"/>
          <a:chExt cx="0" cy="0"/>
        </a:xfrm>
      </p:grpSpPr>
      <p:sp>
        <p:nvSpPr>
          <p:cNvPr id="2" name="Title 1"/>
          <p:cNvSpPr>
            <a:spLocks noGrp="1"/>
          </p:cNvSpPr>
          <p:nvPr>
            <p:ph type="title"/>
          </p:nvPr>
        </p:nvSpPr>
        <p:spPr>
          <a:xfrm>
            <a:off x="6844142" y="1498732"/>
            <a:ext cx="4639850" cy="2075061"/>
          </a:xfrm>
        </p:spPr>
        <p:txBody>
          <a:bodyPr/>
          <a:lstStyle>
            <a:lvl1pPr>
              <a:lnSpc>
                <a:spcPct val="110000"/>
              </a:lnSpc>
              <a:defRPr>
                <a:solidFill>
                  <a:schemeClr val="tx2"/>
                </a:solidFill>
              </a:defRPr>
            </a:lvl1pPr>
          </a:lstStyle>
          <a:p>
            <a:r>
              <a:rPr lang="nb-NO"/>
              <a:t>Klikk for å redigere tittelstil</a:t>
            </a:r>
            <a:endParaRPr lang="en-US"/>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6844143" y="3898683"/>
            <a:ext cx="4639850" cy="1824354"/>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pic>
        <p:nvPicPr>
          <p:cNvPr id="4" name="Graphic 3">
            <a:extLst>
              <a:ext uri="{FF2B5EF4-FFF2-40B4-BE49-F238E27FC236}">
                <a16:creationId xmlns:a16="http://schemas.microsoft.com/office/drawing/2014/main" id="{2927A92F-42FD-4E9A-23B7-651927268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6619" y="1729656"/>
            <a:ext cx="3741146" cy="3398687"/>
          </a:xfrm>
          <a:prstGeom prst="rect">
            <a:avLst/>
          </a:prstGeom>
        </p:spPr>
      </p:pic>
    </p:spTree>
    <p:extLst>
      <p:ext uri="{BB962C8B-B14F-4D97-AF65-F5344CB8AC3E}">
        <p14:creationId xmlns:p14="http://schemas.microsoft.com/office/powerpoint/2010/main" val="107705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ekst beige">
    <p:bg>
      <p:bgPr>
        <a:solidFill>
          <a:schemeClr val="accent5"/>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9" name="Slide Number Placeholder 8"/>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nb-NO"/>
              <a:t>Klikk for å redigere tittelstil</a:t>
            </a:r>
          </a:p>
        </p:txBody>
      </p:sp>
    </p:spTree>
    <p:extLst>
      <p:ext uri="{BB962C8B-B14F-4D97-AF65-F5344CB8AC3E}">
        <p14:creationId xmlns:p14="http://schemas.microsoft.com/office/powerpoint/2010/main" val="282348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tekst grønn">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9" name="Slide Number Placeholder 8"/>
          <p:cNvSpPr>
            <a:spLocks noGrp="1"/>
          </p:cNvSpPr>
          <p:nvPr>
            <p:ph type="sldNum" sz="quarter" idx="12"/>
          </p:nvPr>
        </p:nvSpPr>
        <p:spPr/>
        <p:txBody>
          <a:bodyPr/>
          <a:lstStyle>
            <a:lvl1pPr>
              <a:defRPr>
                <a:solidFill>
                  <a:srgbClr val="85AFAA"/>
                </a:solidFill>
              </a:defRPr>
            </a:lvl1pPr>
          </a:lstStyle>
          <a:p>
            <a:fld id="{A0269F28-EAEE-46E9-879B-415EFE472FE5}" type="slidenum">
              <a:rPr lang="nb-NO" smtClean="0"/>
              <a:pPr/>
              <a:t>‹#›</a:t>
            </a:fld>
            <a:endParaRPr lang="nb-NO"/>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pic>
        <p:nvPicPr>
          <p:cNvPr id="8" name="Graphic 7">
            <a:extLst>
              <a:ext uri="{FF2B5EF4-FFF2-40B4-BE49-F238E27FC236}">
                <a16:creationId xmlns:a16="http://schemas.microsoft.com/office/drawing/2014/main" id="{DFBDBCF6-5E66-8420-2AEF-90075B9CCB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3998845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2EF2663-8D2D-B0B7-079F-FA68877BDE11}"/>
              </a:ext>
            </a:extLst>
          </p:cNvPr>
          <p:cNvSpPr>
            <a:spLocks noGrp="1"/>
          </p:cNvSpPr>
          <p:nvPr>
            <p:ph type="sldNum" sz="quarter" idx="12"/>
          </p:nvPr>
        </p:nvSpPr>
        <p:spPr/>
        <p:txBody>
          <a:bodyPr/>
          <a:lstStyle>
            <a:lvl1pPr>
              <a:defRPr>
                <a:solidFill>
                  <a:srgbClr val="7E7E7E"/>
                </a:solidFill>
              </a:defRPr>
            </a:lvl1pPr>
          </a:lstStyle>
          <a:p>
            <a:fld id="{A0269F28-EAEE-46E9-879B-415EFE472FE5}" type="slidenum">
              <a:rPr lang="nb-NO" smtClean="0"/>
              <a:pPr/>
              <a:t>‹#›</a:t>
            </a:fld>
            <a:endParaRPr lang="nb-NO"/>
          </a:p>
        </p:txBody>
      </p:sp>
    </p:spTree>
    <p:extLst>
      <p:ext uri="{BB962C8B-B14F-4D97-AF65-F5344CB8AC3E}">
        <p14:creationId xmlns:p14="http://schemas.microsoft.com/office/powerpoint/2010/main" val="111432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7168649" y="3135969"/>
            <a:ext cx="4315343" cy="2587068"/>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2400" b="0" i="1" u="none" cap="none">
                <a:solidFill>
                  <a:schemeClr val="accent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1" y="0"/>
            <a:ext cx="6092428" cy="6858000"/>
          </a:xfrm>
          <a:solidFill>
            <a:schemeClr val="bg1">
              <a:lumMod val="85000"/>
            </a:schemeClr>
          </a:solidFill>
        </p:spPr>
        <p:txBody>
          <a:bodyPr/>
          <a:lstStyle/>
          <a:p>
            <a:r>
              <a:rPr lang="nb-NO"/>
              <a:t>Klikk på ikonet for å legge til et bilde</a:t>
            </a:r>
          </a:p>
        </p:txBody>
      </p:sp>
      <p:pic>
        <p:nvPicPr>
          <p:cNvPr id="7" name="Graphic 6">
            <a:extLst>
              <a:ext uri="{FF2B5EF4-FFF2-40B4-BE49-F238E27FC236}">
                <a16:creationId xmlns:a16="http://schemas.microsoft.com/office/drawing/2014/main" id="{2C9D32E5-BA41-64C2-EF9F-1583B1E732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8649" y="2534874"/>
            <a:ext cx="466633" cy="382373"/>
          </a:xfrm>
          <a:prstGeom prst="rect">
            <a:avLst/>
          </a:prstGeom>
        </p:spPr>
      </p:pic>
    </p:spTree>
    <p:extLst>
      <p:ext uri="{BB962C8B-B14F-4D97-AF65-F5344CB8AC3E}">
        <p14:creationId xmlns:p14="http://schemas.microsoft.com/office/powerpoint/2010/main" val="123492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lt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hidden="1">
            <a:extLst>
              <a:ext uri="{FF2B5EF4-FFF2-40B4-BE49-F238E27FC236}">
                <a16:creationId xmlns:a16="http://schemas.microsoft.com/office/drawing/2014/main" id="{AB64DE85-1D8D-2D7C-918A-F7477CC32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2" name="Rectangle 11">
            <a:extLst>
              <a:ext uri="{FF2B5EF4-FFF2-40B4-BE49-F238E27FC236}">
                <a16:creationId xmlns:a16="http://schemas.microsoft.com/office/drawing/2014/main" id="{5FC8EAE4-9382-7725-CF08-BC3B57EAC6D8}"/>
              </a:ext>
            </a:extLst>
          </p:cNvPr>
          <p:cNvSpPr/>
          <p:nvPr userDrawn="1"/>
        </p:nvSpPr>
        <p:spPr>
          <a:xfrm>
            <a:off x="6099572" y="5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6844142" y="1498732"/>
            <a:ext cx="4639850" cy="1325563"/>
          </a:xfrm>
        </p:spPr>
        <p:txBody>
          <a:bodyPr/>
          <a:lstStyle>
            <a:lvl1pPr>
              <a:defRPr>
                <a:solidFill>
                  <a:schemeClr val="tx2"/>
                </a:solidFill>
              </a:defRPr>
            </a:lvl1pPr>
          </a:lstStyle>
          <a:p>
            <a:r>
              <a:rPr lang="nb-NO"/>
              <a:t>Klikk for å redigere tittelstil</a:t>
            </a:r>
            <a:endParaRPr lang="en-US"/>
          </a:p>
        </p:txBody>
      </p:sp>
      <p:sp>
        <p:nvSpPr>
          <p:cNvPr id="6" name="Slide Number Placeholder 5"/>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nb-NO"/>
              <a:t>Klikk på ikonet for å legge til et bilde</a:t>
            </a:r>
          </a:p>
        </p:txBody>
      </p:sp>
      <p:pic>
        <p:nvPicPr>
          <p:cNvPr id="8" name="Graphic 7">
            <a:extLst>
              <a:ext uri="{FF2B5EF4-FFF2-40B4-BE49-F238E27FC236}">
                <a16:creationId xmlns:a16="http://schemas.microsoft.com/office/drawing/2014/main" id="{4C28FC36-F1B2-BC27-5E99-24F1ECDF26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
        <p:nvSpPr>
          <p:cNvPr id="5" name="Text Placeholder 4">
            <a:extLst>
              <a:ext uri="{FF2B5EF4-FFF2-40B4-BE49-F238E27FC236}">
                <a16:creationId xmlns:a16="http://schemas.microsoft.com/office/drawing/2014/main" id="{071DC7A8-6389-0D50-8DF6-287686DD1965}"/>
              </a:ext>
            </a:extLst>
          </p:cNvPr>
          <p:cNvSpPr>
            <a:spLocks noGrp="1"/>
          </p:cNvSpPr>
          <p:nvPr>
            <p:ph type="body" sz="quarter" idx="15"/>
          </p:nvPr>
        </p:nvSpPr>
        <p:spPr>
          <a:xfrm>
            <a:off x="6844143" y="3135969"/>
            <a:ext cx="4639850" cy="258706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7741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chemeClr val="lt2"/>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9" name="Slide Number Placeholder 8"/>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nb-NO"/>
              <a:t>Klikk for å redigere tittelstil</a:t>
            </a:r>
          </a:p>
        </p:txBody>
      </p:sp>
    </p:spTree>
    <p:extLst>
      <p:ext uri="{BB962C8B-B14F-4D97-AF65-F5344CB8AC3E}">
        <p14:creationId xmlns:p14="http://schemas.microsoft.com/office/powerpoint/2010/main" val="157398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med overlay">
    <p:spTree>
      <p:nvGrpSpPr>
        <p:cNvPr id="1" name=""/>
        <p:cNvGrpSpPr/>
        <p:nvPr/>
      </p:nvGrpSpPr>
      <p:grpSpPr>
        <a:xfrm>
          <a:off x="0" y="0"/>
          <a:ext cx="0" cy="0"/>
          <a:chOff x="0" y="0"/>
          <a:chExt cx="0" cy="0"/>
        </a:xfrm>
      </p:grpSpPr>
      <p:pic>
        <p:nvPicPr>
          <p:cNvPr id="8" name="Picture 7" descr="A picture containing text, wolf, mammal&#10;&#10;Description automatically generated" hidden="1">
            <a:extLst>
              <a:ext uri="{FF2B5EF4-FFF2-40B4-BE49-F238E27FC236}">
                <a16:creationId xmlns:a16="http://schemas.microsoft.com/office/drawing/2014/main" id="{83E15840-BF08-5169-5885-BDC87AF3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4" name="Picture Placeholder 13">
            <a:extLst>
              <a:ext uri="{FF2B5EF4-FFF2-40B4-BE49-F238E27FC236}">
                <a16:creationId xmlns:a16="http://schemas.microsoft.com/office/drawing/2014/main" id="{7163B167-0C43-CBB8-8DF7-9C59ECFBAA51}"/>
              </a:ext>
            </a:extLst>
          </p:cNvPr>
          <p:cNvSpPr>
            <a:spLocks noGrp="1"/>
          </p:cNvSpPr>
          <p:nvPr>
            <p:ph type="pic" sz="quarter" idx="14" hasCustomPrompt="1"/>
          </p:nvPr>
        </p:nvSpPr>
        <p:spPr>
          <a:xfrm>
            <a:off x="0" y="0"/>
            <a:ext cx="12192000" cy="6858000"/>
          </a:xfrm>
          <a:solidFill>
            <a:schemeClr val="bg1">
              <a:lumMod val="85000"/>
            </a:schemeClr>
          </a:solidFill>
        </p:spPr>
        <p:txBody>
          <a:bodyPr/>
          <a:lstStyle>
            <a:lvl1pPr marL="0" indent="0">
              <a:buNone/>
              <a:defRPr sz="2400">
                <a:solidFill>
                  <a:schemeClr val="tx1"/>
                </a:solidFill>
              </a:defRPr>
            </a:lvl1pPr>
          </a:lstStyle>
          <a:p>
            <a:r>
              <a:rPr lang="en-US" err="1"/>
              <a:t>Trykk</a:t>
            </a:r>
            <a:r>
              <a:rPr lang="en-US"/>
              <a:t> – Sett inn – </a:t>
            </a:r>
            <a:r>
              <a:rPr lang="en-US" err="1"/>
              <a:t>Bilder</a:t>
            </a:r>
            <a:r>
              <a:rPr lang="en-US"/>
              <a:t> – for å </a:t>
            </a:r>
            <a:r>
              <a:rPr lang="en-US" err="1"/>
              <a:t>endre</a:t>
            </a:r>
            <a:r>
              <a:rPr lang="en-US"/>
              <a:t> </a:t>
            </a:r>
            <a:r>
              <a:rPr lang="en-US" err="1"/>
              <a:t>eller</a:t>
            </a:r>
            <a:r>
              <a:rPr lang="en-US"/>
              <a:t> </a:t>
            </a:r>
            <a:r>
              <a:rPr lang="en-US" err="1"/>
              <a:t>sette</a:t>
            </a:r>
            <a:r>
              <a:rPr lang="en-US"/>
              <a:t> inn </a:t>
            </a:r>
            <a:r>
              <a:rPr lang="en-US" err="1"/>
              <a:t>bilde</a:t>
            </a:r>
            <a:r>
              <a:rPr lang="en-US"/>
              <a:t>. </a:t>
            </a:r>
            <a:endParaRPr lang="nb-NO"/>
          </a:p>
        </p:txBody>
      </p:sp>
      <p:sp>
        <p:nvSpPr>
          <p:cNvPr id="12" name="Text Placeholder 11">
            <a:extLst>
              <a:ext uri="{FF2B5EF4-FFF2-40B4-BE49-F238E27FC236}">
                <a16:creationId xmlns:a16="http://schemas.microsoft.com/office/drawing/2014/main" id="{C80DF2B2-C754-633B-7602-7F2D13A1A498}"/>
              </a:ext>
            </a:extLst>
          </p:cNvPr>
          <p:cNvSpPr>
            <a:spLocks noGrp="1"/>
          </p:cNvSpPr>
          <p:nvPr>
            <p:ph type="body" sz="quarter" idx="13" hasCustomPrompt="1"/>
          </p:nvPr>
        </p:nvSpPr>
        <p:spPr>
          <a:xfrm>
            <a:off x="1" y="100"/>
            <a:ext cx="12191999" cy="68579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a:t> </a:t>
            </a:r>
            <a:endParaRPr lang="nb-NO"/>
          </a:p>
        </p:txBody>
      </p:sp>
      <p:sp>
        <p:nvSpPr>
          <p:cNvPr id="2" name="Title 1"/>
          <p:cNvSpPr>
            <a:spLocks noGrp="1"/>
          </p:cNvSpPr>
          <p:nvPr>
            <p:ph type="title"/>
          </p:nvPr>
        </p:nvSpPr>
        <p:spPr>
          <a:xfrm>
            <a:off x="5163222" y="1709739"/>
            <a:ext cx="6320771" cy="4196445"/>
          </a:xfrm>
        </p:spPr>
        <p:txBody>
          <a:bodyPr anchor="b"/>
          <a:lstStyle>
            <a:lvl1pPr algn="r">
              <a:lnSpc>
                <a:spcPct val="110000"/>
              </a:lnSpc>
              <a:defRPr sz="3201">
                <a:solidFill>
                  <a:schemeClr val="bg1"/>
                </a:solidFill>
              </a:defRPr>
            </a:lvl1pPr>
          </a:lstStyle>
          <a:p>
            <a:r>
              <a:rPr lang="nb-NO"/>
              <a:t>Klikk for å redigere tittelstil</a:t>
            </a:r>
            <a:endParaRPr lang="en-US"/>
          </a:p>
        </p:txBody>
      </p:sp>
      <p:sp>
        <p:nvSpPr>
          <p:cNvPr id="10" name="Slide Number Placeholder 9">
            <a:extLst>
              <a:ext uri="{FF2B5EF4-FFF2-40B4-BE49-F238E27FC236}">
                <a16:creationId xmlns:a16="http://schemas.microsoft.com/office/drawing/2014/main" id="{5DEA12D8-F6CA-D0D2-B8A7-587C84C09EF7}"/>
              </a:ext>
            </a:extLst>
          </p:cNvPr>
          <p:cNvSpPr>
            <a:spLocks noGrp="1"/>
          </p:cNvSpPr>
          <p:nvPr>
            <p:ph type="sldNum" sz="quarter" idx="18"/>
          </p:nvPr>
        </p:nvSpPr>
        <p:spPr/>
        <p:txBody>
          <a:bodyPr/>
          <a:lstStyle>
            <a:lvl1pPr>
              <a:defRPr>
                <a:solidFill>
                  <a:srgbClr val="85B2A7"/>
                </a:solidFill>
              </a:defRPr>
            </a:lvl1pPr>
          </a:lstStyle>
          <a:p>
            <a:fld id="{A0269F28-EAEE-46E9-879B-415EFE472FE5}" type="slidenum">
              <a:rPr lang="nb-NO" smtClean="0"/>
              <a:pPr/>
              <a:t>‹#›</a:t>
            </a:fld>
            <a:endParaRPr lang="nb-NO"/>
          </a:p>
        </p:txBody>
      </p:sp>
      <p:sp>
        <p:nvSpPr>
          <p:cNvPr id="15" name="Text Placeholder 14">
            <a:extLst>
              <a:ext uri="{FF2B5EF4-FFF2-40B4-BE49-F238E27FC236}">
                <a16:creationId xmlns:a16="http://schemas.microsoft.com/office/drawing/2014/main" id="{4DE17350-DC79-F164-43F3-06523C6E8B94}"/>
              </a:ext>
            </a:extLst>
          </p:cNvPr>
          <p:cNvSpPr>
            <a:spLocks noGrp="1"/>
          </p:cNvSpPr>
          <p:nvPr>
            <p:ph type="body" sz="quarter" idx="19" hasCustomPrompt="1"/>
          </p:nvPr>
        </p:nvSpPr>
        <p:spPr>
          <a:xfrm>
            <a:off x="8467985" y="415742"/>
            <a:ext cx="3011138" cy="333624"/>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04093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 tek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559" y="1498732"/>
            <a:ext cx="9866883" cy="1325563"/>
          </a:xfrm>
        </p:spPr>
        <p:txBody>
          <a:bodyPr/>
          <a:lstStyle>
            <a:lvl1pPr algn="ctr">
              <a:defRPr>
                <a:solidFill>
                  <a:schemeClr val="tx2"/>
                </a:solidFill>
              </a:defRPr>
            </a:lvl1pPr>
          </a:lstStyle>
          <a:p>
            <a:r>
              <a:rPr lang="nb-NO"/>
              <a:t>Klikk for å redigere tittelstil</a:t>
            </a:r>
            <a:endParaRPr lang="en-US"/>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162558"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2" name="Text Placeholder 9">
            <a:extLst>
              <a:ext uri="{FF2B5EF4-FFF2-40B4-BE49-F238E27FC236}">
                <a16:creationId xmlns:a16="http://schemas.microsoft.com/office/drawing/2014/main" id="{D7C9067A-AC9B-AE53-A641-C399424BDE39}"/>
              </a:ext>
            </a:extLst>
          </p:cNvPr>
          <p:cNvSpPr>
            <a:spLocks noGrp="1"/>
          </p:cNvSpPr>
          <p:nvPr>
            <p:ph type="body" sz="quarter" idx="14"/>
          </p:nvPr>
        </p:nvSpPr>
        <p:spPr>
          <a:xfrm>
            <a:off x="473710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3" name="Text Placeholder 9">
            <a:extLst>
              <a:ext uri="{FF2B5EF4-FFF2-40B4-BE49-F238E27FC236}">
                <a16:creationId xmlns:a16="http://schemas.microsoft.com/office/drawing/2014/main" id="{AC3EECD0-FC88-BC7D-3B8A-28C6319119DA}"/>
              </a:ext>
            </a:extLst>
          </p:cNvPr>
          <p:cNvSpPr>
            <a:spLocks noGrp="1"/>
          </p:cNvSpPr>
          <p:nvPr>
            <p:ph type="body" sz="quarter" idx="15"/>
          </p:nvPr>
        </p:nvSpPr>
        <p:spPr>
          <a:xfrm>
            <a:off x="828624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p:nvPr>
        </p:nvSpPr>
        <p:spPr>
          <a:xfrm>
            <a:off x="1162558" y="3162966"/>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sp>
        <p:nvSpPr>
          <p:cNvPr id="16" name="Text Placeholder 14">
            <a:extLst>
              <a:ext uri="{FF2B5EF4-FFF2-40B4-BE49-F238E27FC236}">
                <a16:creationId xmlns:a16="http://schemas.microsoft.com/office/drawing/2014/main" id="{971BA26C-54B8-1107-644F-D6B261F7C6A9}"/>
              </a:ext>
            </a:extLst>
          </p:cNvPr>
          <p:cNvSpPr>
            <a:spLocks noGrp="1"/>
          </p:cNvSpPr>
          <p:nvPr>
            <p:ph type="body" sz="quarter" idx="17"/>
          </p:nvPr>
        </p:nvSpPr>
        <p:spPr>
          <a:xfrm>
            <a:off x="4737102" y="3141205"/>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sp>
        <p:nvSpPr>
          <p:cNvPr id="17" name="Text Placeholder 14">
            <a:extLst>
              <a:ext uri="{FF2B5EF4-FFF2-40B4-BE49-F238E27FC236}">
                <a16:creationId xmlns:a16="http://schemas.microsoft.com/office/drawing/2014/main" id="{D4407294-ACC9-4DE1-127E-FB4DCE2A1891}"/>
              </a:ext>
            </a:extLst>
          </p:cNvPr>
          <p:cNvSpPr>
            <a:spLocks noGrp="1"/>
          </p:cNvSpPr>
          <p:nvPr>
            <p:ph type="body" sz="quarter" idx="18"/>
          </p:nvPr>
        </p:nvSpPr>
        <p:spPr>
          <a:xfrm>
            <a:off x="8286242" y="3141205"/>
            <a:ext cx="2743200" cy="842266"/>
          </a:xfrm>
        </p:spPr>
        <p:txBody>
          <a:bodyPr anchor="b"/>
          <a:lstStyle>
            <a:lvl1pPr marL="0" indent="0" algn="ctr">
              <a:buNone/>
              <a:defRPr sz="2400" b="1">
                <a:solidFill>
                  <a:schemeClr val="tx2"/>
                </a:solidFill>
              </a:defRPr>
            </a:lvl1pPr>
          </a:lstStyle>
          <a:p>
            <a:pPr lvl="0"/>
            <a:r>
              <a:rPr lang="nb-NO"/>
              <a:t>Klikk for å redigere tekststiler i malen</a:t>
            </a:r>
          </a:p>
        </p:txBody>
      </p:sp>
      <p:cxnSp>
        <p:nvCxnSpPr>
          <p:cNvPr id="19" name="Straight Connector 18">
            <a:extLst>
              <a:ext uri="{FF2B5EF4-FFF2-40B4-BE49-F238E27FC236}">
                <a16:creationId xmlns:a16="http://schemas.microsoft.com/office/drawing/2014/main" id="{B2CEB71A-F19B-4D8B-4519-70448C4B08ED}"/>
              </a:ext>
            </a:extLst>
          </p:cNvPr>
          <p:cNvCxnSpPr>
            <a:cxnSpLocks/>
          </p:cNvCxnSpPr>
          <p:nvPr userDrawn="1"/>
        </p:nvCxnSpPr>
        <p:spPr>
          <a:xfrm>
            <a:off x="1859999"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EBC632-BAF5-66E3-75CA-618599D42834}"/>
              </a:ext>
            </a:extLst>
          </p:cNvPr>
          <p:cNvCxnSpPr>
            <a:cxnSpLocks/>
          </p:cNvCxnSpPr>
          <p:nvPr userDrawn="1"/>
        </p:nvCxnSpPr>
        <p:spPr>
          <a:xfrm>
            <a:off x="5427972" y="4173185"/>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47B2-EB68-4926-5485-9CE79E06B9F1}"/>
              </a:ext>
            </a:extLst>
          </p:cNvPr>
          <p:cNvCxnSpPr>
            <a:cxnSpLocks/>
          </p:cNvCxnSpPr>
          <p:nvPr userDrawn="1"/>
        </p:nvCxnSpPr>
        <p:spPr>
          <a:xfrm>
            <a:off x="9028891"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8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bilde høyre">
    <p:bg>
      <p:bgPr>
        <a:solidFill>
          <a:schemeClr val="l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B607D9-F910-C1AB-3086-0C9349A26AD9}"/>
              </a:ext>
            </a:extLst>
          </p:cNvPr>
          <p:cNvSpPr>
            <a:spLocks noGrp="1"/>
          </p:cNvSpPr>
          <p:nvPr>
            <p:ph type="pic" sz="quarter" idx="14"/>
          </p:nvPr>
        </p:nvSpPr>
        <p:spPr>
          <a:xfrm>
            <a:off x="6096000" y="0"/>
            <a:ext cx="6096000" cy="6858000"/>
          </a:xfrm>
          <a:solidFill>
            <a:schemeClr val="bg1">
              <a:lumMod val="85000"/>
            </a:schemeClr>
          </a:solidFill>
        </p:spPr>
        <p:txBody>
          <a:bodyPr/>
          <a:lstStyle/>
          <a:p>
            <a:r>
              <a:rPr lang="nb-NO"/>
              <a:t>Klikk på ikonet for å legge til et bilde</a:t>
            </a:r>
          </a:p>
        </p:txBody>
      </p:sp>
      <p:sp>
        <p:nvSpPr>
          <p:cNvPr id="5" name="Slide Number Placeholder 4"/>
          <p:cNvSpPr>
            <a:spLocks noGrp="1"/>
          </p:cNvSpPr>
          <p:nvPr>
            <p:ph type="sldNum" sz="quarter" idx="12"/>
          </p:nvPr>
        </p:nvSpPr>
        <p:spPr/>
        <p:txBody>
          <a:bodyPr/>
          <a:lstStyle>
            <a:lvl1pPr>
              <a:defRPr>
                <a:solidFill>
                  <a:srgbClr val="AEB0BF"/>
                </a:solidFill>
              </a:defRPr>
            </a:lvl1pPr>
          </a:lstStyle>
          <a:p>
            <a:fld id="{A0269F28-EAEE-46E9-879B-415EFE472FE5}" type="slidenum">
              <a:rPr lang="nb-NO" smtClean="0"/>
              <a:pPr/>
              <a:t>‹#›</a:t>
            </a:fld>
            <a:endParaRPr lang="nb-NO"/>
          </a:p>
        </p:txBody>
      </p:sp>
      <p:sp>
        <p:nvSpPr>
          <p:cNvPr id="10" name="Title 11">
            <a:extLst>
              <a:ext uri="{FF2B5EF4-FFF2-40B4-BE49-F238E27FC236}">
                <a16:creationId xmlns:a16="http://schemas.microsoft.com/office/drawing/2014/main" id="{341FAC3D-6C74-FAA3-D90A-35DAD9ECE0CE}"/>
              </a:ext>
            </a:extLst>
          </p:cNvPr>
          <p:cNvSpPr>
            <a:spLocks noGrp="1"/>
          </p:cNvSpPr>
          <p:nvPr>
            <p:ph type="title"/>
          </p:nvPr>
        </p:nvSpPr>
        <p:spPr>
          <a:xfrm>
            <a:off x="733411" y="1498732"/>
            <a:ext cx="4724203" cy="1325563"/>
          </a:xfrm>
        </p:spPr>
        <p:txBody>
          <a:bodyPr/>
          <a:lstStyle>
            <a:lvl1pPr>
              <a:defRPr>
                <a:solidFill>
                  <a:schemeClr val="tx2"/>
                </a:solidFill>
              </a:defRPr>
            </a:lvl1pPr>
          </a:lstStyle>
          <a:p>
            <a:r>
              <a:rPr lang="nb-NO"/>
              <a:t>Klikk for å redigere tittelstil</a:t>
            </a:r>
          </a:p>
        </p:txBody>
      </p:sp>
      <p:sp>
        <p:nvSpPr>
          <p:cNvPr id="3" name="Text Placeholder 2">
            <a:extLst>
              <a:ext uri="{FF2B5EF4-FFF2-40B4-BE49-F238E27FC236}">
                <a16:creationId xmlns:a16="http://schemas.microsoft.com/office/drawing/2014/main" id="{4C0ABBBC-837C-F589-E2AC-44070D09F3A2}"/>
              </a:ext>
            </a:extLst>
          </p:cNvPr>
          <p:cNvSpPr>
            <a:spLocks noGrp="1"/>
          </p:cNvSpPr>
          <p:nvPr>
            <p:ph type="body" sz="quarter" idx="15"/>
          </p:nvPr>
        </p:nvSpPr>
        <p:spPr>
          <a:xfrm>
            <a:off x="733412" y="3128191"/>
            <a:ext cx="4724203"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8233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tall">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7BA19D"/>
                </a:solidFill>
              </a:defRPr>
            </a:lvl1pPr>
          </a:lstStyle>
          <a:p>
            <a:fld id="{A0269F28-EAEE-46E9-879B-415EFE472FE5}" type="slidenum">
              <a:rPr lang="nb-NO" smtClean="0"/>
              <a:pPr/>
              <a:t>‹#›</a:t>
            </a:fld>
            <a:endParaRPr lang="nb-NO"/>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501816"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hasCustomPrompt="1"/>
          </p:nvPr>
        </p:nvSpPr>
        <p:spPr>
          <a:xfrm>
            <a:off x="1501816" y="2478016"/>
            <a:ext cx="4103301" cy="2127706"/>
          </a:xfrm>
        </p:spPr>
        <p:txBody>
          <a:bodyPr anchor="b"/>
          <a:lstStyle>
            <a:lvl1pPr marL="0" indent="0" algn="ctr">
              <a:buNone/>
              <a:defRPr sz="12402" b="1">
                <a:solidFill>
                  <a:schemeClr val="tx2"/>
                </a:solidFill>
              </a:defRPr>
            </a:lvl1pPr>
          </a:lstStyle>
          <a:p>
            <a:pPr lvl="0"/>
            <a:r>
              <a:rPr lang="en-US"/>
              <a:t>00</a:t>
            </a:r>
            <a:endParaRPr lang="nb-NO"/>
          </a:p>
        </p:txBody>
      </p:sp>
      <p:sp>
        <p:nvSpPr>
          <p:cNvPr id="18" name="Text Placeholder 9">
            <a:extLst>
              <a:ext uri="{FF2B5EF4-FFF2-40B4-BE49-F238E27FC236}">
                <a16:creationId xmlns:a16="http://schemas.microsoft.com/office/drawing/2014/main" id="{76121A17-F167-F4A9-64A7-A4FF2774FB90}"/>
              </a:ext>
            </a:extLst>
          </p:cNvPr>
          <p:cNvSpPr>
            <a:spLocks noGrp="1"/>
          </p:cNvSpPr>
          <p:nvPr>
            <p:ph type="body" sz="quarter" idx="17"/>
          </p:nvPr>
        </p:nvSpPr>
        <p:spPr>
          <a:xfrm>
            <a:off x="6926140"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nb-NO"/>
              <a:t>Klikk for å redigere tekststiler i malen</a:t>
            </a:r>
          </a:p>
        </p:txBody>
      </p:sp>
      <p:sp>
        <p:nvSpPr>
          <p:cNvPr id="20" name="Text Placeholder 14">
            <a:extLst>
              <a:ext uri="{FF2B5EF4-FFF2-40B4-BE49-F238E27FC236}">
                <a16:creationId xmlns:a16="http://schemas.microsoft.com/office/drawing/2014/main" id="{FAE1DF8D-6AB8-ADAC-A947-E34877186A67}"/>
              </a:ext>
            </a:extLst>
          </p:cNvPr>
          <p:cNvSpPr>
            <a:spLocks noGrp="1"/>
          </p:cNvSpPr>
          <p:nvPr>
            <p:ph type="body" sz="quarter" idx="18" hasCustomPrompt="1"/>
          </p:nvPr>
        </p:nvSpPr>
        <p:spPr>
          <a:xfrm>
            <a:off x="6926140" y="2478016"/>
            <a:ext cx="4103301" cy="2127706"/>
          </a:xfrm>
        </p:spPr>
        <p:txBody>
          <a:bodyPr anchor="b"/>
          <a:lstStyle>
            <a:lvl1pPr marL="0" indent="0" algn="ctr">
              <a:buNone/>
              <a:defRPr sz="12402" b="1">
                <a:solidFill>
                  <a:schemeClr val="tx2"/>
                </a:solidFill>
              </a:defRPr>
            </a:lvl1pPr>
          </a:lstStyle>
          <a:p>
            <a:pPr lvl="0"/>
            <a:r>
              <a:rPr lang="en-US"/>
              <a:t>00</a:t>
            </a:r>
            <a:endParaRPr lang="nb-NO"/>
          </a:p>
        </p:txBody>
      </p:sp>
      <p:sp>
        <p:nvSpPr>
          <p:cNvPr id="25" name="Title 1">
            <a:extLst>
              <a:ext uri="{FF2B5EF4-FFF2-40B4-BE49-F238E27FC236}">
                <a16:creationId xmlns:a16="http://schemas.microsoft.com/office/drawing/2014/main" id="{DA47F2A9-BC69-3953-6265-7D9AD03C56C7}"/>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nb-NO"/>
              <a:t>Klikk for å redigere tittelstil</a:t>
            </a:r>
            <a:endParaRPr lang="en-US"/>
          </a:p>
        </p:txBody>
      </p:sp>
      <p:pic>
        <p:nvPicPr>
          <p:cNvPr id="12" name="Graphic 11">
            <a:extLst>
              <a:ext uri="{FF2B5EF4-FFF2-40B4-BE49-F238E27FC236}">
                <a16:creationId xmlns:a16="http://schemas.microsoft.com/office/drawing/2014/main" id="{761BB594-4165-7A89-7021-AC98944574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428177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11" y="1498732"/>
            <a:ext cx="10750581" cy="1325563"/>
          </a:xfrm>
          <a:prstGeom prst="rect">
            <a:avLst/>
          </a:prstGeom>
        </p:spPr>
        <p:txBody>
          <a:bodyPr vert="horz" lIns="0" tIns="0" rIns="0" bIns="0" rtlCol="0" anchor="b">
            <a:noAutofit/>
          </a:bodyPr>
          <a:lstStyle/>
          <a:p>
            <a:r>
              <a:rPr lang="nb-NO" noProof="0"/>
              <a:t>Tittel </a:t>
            </a:r>
          </a:p>
        </p:txBody>
      </p:sp>
      <p:sp>
        <p:nvSpPr>
          <p:cNvPr id="3" name="Text Placeholder 2"/>
          <p:cNvSpPr>
            <a:spLocks noGrp="1"/>
          </p:cNvSpPr>
          <p:nvPr>
            <p:ph type="body" idx="1"/>
          </p:nvPr>
        </p:nvSpPr>
        <p:spPr>
          <a:xfrm>
            <a:off x="733411" y="3135969"/>
            <a:ext cx="10750581" cy="2587068"/>
          </a:xfrm>
          <a:prstGeom prst="rect">
            <a:avLst/>
          </a:prstGeom>
        </p:spPr>
        <p:txBody>
          <a:bodyPr vert="horz" lIns="0" tIns="0" rIns="0" bIns="0" rtlCol="0">
            <a:noAutofit/>
          </a:bodyPr>
          <a:lstStyle/>
          <a:p>
            <a:pPr lvl="0"/>
            <a:r>
              <a:rPr lang="nb-NO" noProof="0"/>
              <a:t>SClick to edit Master text styles</a:t>
            </a:r>
          </a:p>
          <a:p>
            <a:pPr lvl="1"/>
            <a:r>
              <a:rPr lang="nb-NO" noProof="0"/>
              <a:t>lSecond level</a:t>
            </a:r>
          </a:p>
          <a:p>
            <a:pPr lvl="2"/>
            <a:r>
              <a:rPr lang="nb-NO" noProof="0"/>
              <a:t>Third level</a:t>
            </a:r>
          </a:p>
          <a:p>
            <a:pPr lvl="3"/>
            <a:r>
              <a:rPr lang="nb-NO" noProof="0"/>
              <a:t>Fourth level</a:t>
            </a:r>
          </a:p>
          <a:p>
            <a:pPr lvl="4"/>
            <a:r>
              <a:rPr lang="nb-NO" noProof="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noProof="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a:p>
        </p:txBody>
      </p:sp>
      <p:sp>
        <p:nvSpPr>
          <p:cNvPr id="6" name="Slide Number Placeholder 5"/>
          <p:cNvSpPr>
            <a:spLocks noGrp="1"/>
          </p:cNvSpPr>
          <p:nvPr>
            <p:ph type="sldNum" sz="quarter" idx="4"/>
          </p:nvPr>
        </p:nvSpPr>
        <p:spPr>
          <a:xfrm>
            <a:off x="10738224" y="6356350"/>
            <a:ext cx="745768" cy="238111"/>
          </a:xfrm>
          <a:prstGeom prst="rect">
            <a:avLst/>
          </a:prstGeom>
        </p:spPr>
        <p:txBody>
          <a:bodyPr vert="horz" lIns="0" tIns="0" rIns="0" bIns="0" rtlCol="0" anchor="b"/>
          <a:lstStyle>
            <a:lvl1pPr algn="r">
              <a:defRPr sz="1200" b="1">
                <a:solidFill>
                  <a:srgbClr val="666465"/>
                </a:solidFill>
              </a:defRPr>
            </a:lvl1pPr>
          </a:lstStyle>
          <a:p>
            <a:fld id="{A0269F28-EAEE-46E9-879B-415EFE472FE5}" type="slidenum">
              <a:rPr lang="nb-NO" smtClean="0"/>
              <a:pPr/>
              <a:t>‹#›</a:t>
            </a:fld>
            <a:endParaRPr lang="nb-NO"/>
          </a:p>
        </p:txBody>
      </p:sp>
      <p:pic>
        <p:nvPicPr>
          <p:cNvPr id="10" name="Graphic 9">
            <a:extLst>
              <a:ext uri="{FF2B5EF4-FFF2-40B4-BE49-F238E27FC236}">
                <a16:creationId xmlns:a16="http://schemas.microsoft.com/office/drawing/2014/main" id="{AAECD0F2-DCB6-A13D-603E-07837D50A27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81301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5" r:id="rId5"/>
    <p:sldLayoutId id="2147483663" r:id="rId6"/>
    <p:sldLayoutId id="2147483664" r:id="rId7"/>
    <p:sldLayoutId id="2147483666" r:id="rId8"/>
    <p:sldLayoutId id="2147483675" r:id="rId9"/>
    <p:sldLayoutId id="2147483676" r:id="rId10"/>
    <p:sldLayoutId id="2147483668" r:id="rId11"/>
    <p:sldLayoutId id="2147483677" r:id="rId12"/>
    <p:sldLayoutId id="2147483679" r:id="rId13"/>
    <p:sldLayoutId id="2147483680" r:id="rId14"/>
    <p:sldLayoutId id="2147483669"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hf hdr="0"/>
  <p:txStyles>
    <p:title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p:titleStyle>
    <p:body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mailto:organisasjon@naturvernforbundet.no"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BC0FF9E8-493A-D677-28EB-B873FB48617C}"/>
              </a:ext>
            </a:extLst>
          </p:cNvPr>
          <p:cNvSpPr>
            <a:spLocks noGrp="1"/>
          </p:cNvSpPr>
          <p:nvPr>
            <p:ph type="sldNum" sz="quarter" idx="12"/>
          </p:nvPr>
        </p:nvSpPr>
        <p:spPr>
          <a:xfrm>
            <a:off x="10738224" y="6356350"/>
            <a:ext cx="745768" cy="238111"/>
          </a:xfrm>
        </p:spPr>
        <p:txBody>
          <a:bodyPr/>
          <a:lstStyle/>
          <a:p>
            <a:pPr>
              <a:spcAft>
                <a:spcPts val="600"/>
              </a:spcAft>
            </a:pPr>
            <a:fld id="{A0269F28-EAEE-46E9-879B-415EFE472FE5}" type="slidenum">
              <a:rPr lang="nb-NO" smtClean="0"/>
              <a:pPr>
                <a:spcAft>
                  <a:spcPts val="600"/>
                </a:spcAft>
              </a:pPr>
              <a:t>1</a:t>
            </a:fld>
            <a:endParaRPr lang="nb-NO"/>
          </a:p>
        </p:txBody>
      </p:sp>
      <p:pic>
        <p:nvPicPr>
          <p:cNvPr id="6" name="Plassholder for bilde 5" descr="Skrivebord med sollys">
            <a:extLst>
              <a:ext uri="{FF2B5EF4-FFF2-40B4-BE49-F238E27FC236}">
                <a16:creationId xmlns:a16="http://schemas.microsoft.com/office/drawing/2014/main" id="{F7828E19-72D6-5B4E-6520-C73C7E0B703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786" r="25880" b="-1"/>
          <a:stretch>
            <a:fillRect/>
          </a:stretch>
        </p:blipFill>
        <p:spPr>
          <a:xfrm>
            <a:off x="20" y="10"/>
            <a:ext cx="6095980" cy="6857990"/>
          </a:xfrm>
          <a:noFill/>
        </p:spPr>
      </p:pic>
      <p:sp>
        <p:nvSpPr>
          <p:cNvPr id="3" name="Subtitle 2">
            <a:extLst>
              <a:ext uri="{FF2B5EF4-FFF2-40B4-BE49-F238E27FC236}">
                <a16:creationId xmlns:a16="http://schemas.microsoft.com/office/drawing/2014/main" id="{BDE79E38-FB2F-7793-1AFC-5A676A6FBA68}"/>
              </a:ext>
            </a:extLst>
          </p:cNvPr>
          <p:cNvSpPr>
            <a:spLocks noGrp="1"/>
          </p:cNvSpPr>
          <p:nvPr>
            <p:ph type="body" sz="quarter" idx="15"/>
          </p:nvPr>
        </p:nvSpPr>
        <p:spPr>
          <a:xfrm>
            <a:off x="6844141" y="3128191"/>
            <a:ext cx="4630941" cy="2837655"/>
          </a:xfrm>
        </p:spPr>
        <p:txBody>
          <a:bodyPr>
            <a:normAutofit fontScale="92500" lnSpcReduction="20000"/>
          </a:bodyPr>
          <a:lstStyle/>
          <a:p>
            <a:r>
              <a:rPr lang="nb-NO"/>
              <a:t>En presentasjon om hva som kjennetegner og bidrar til et trygt og godt fellesskap i Naturvernforbundet.</a:t>
            </a:r>
          </a:p>
          <a:p>
            <a:endParaRPr lang="nb-NO"/>
          </a:p>
          <a:p>
            <a:endParaRPr lang="nb-NO"/>
          </a:p>
          <a:p>
            <a:endParaRPr lang="nb-NO"/>
          </a:p>
          <a:p>
            <a:endParaRPr lang="nb-NO"/>
          </a:p>
          <a:p>
            <a:r>
              <a:rPr lang="nb-NO" sz="1600"/>
              <a:t>September 2025 </a:t>
            </a:r>
          </a:p>
        </p:txBody>
      </p:sp>
      <p:sp>
        <p:nvSpPr>
          <p:cNvPr id="2" name="Title 1">
            <a:extLst>
              <a:ext uri="{FF2B5EF4-FFF2-40B4-BE49-F238E27FC236}">
                <a16:creationId xmlns:a16="http://schemas.microsoft.com/office/drawing/2014/main" id="{E54D4844-C4CE-7469-C7E1-2B8B720AC0E8}"/>
              </a:ext>
            </a:extLst>
          </p:cNvPr>
          <p:cNvSpPr>
            <a:spLocks noGrp="1"/>
          </p:cNvSpPr>
          <p:nvPr>
            <p:ph type="title"/>
          </p:nvPr>
        </p:nvSpPr>
        <p:spPr>
          <a:xfrm>
            <a:off x="6844141" y="1498732"/>
            <a:ext cx="4639850" cy="1325563"/>
          </a:xfrm>
        </p:spPr>
        <p:txBody>
          <a:bodyPr anchor="b">
            <a:normAutofit/>
          </a:bodyPr>
          <a:lstStyle/>
          <a:p>
            <a:r>
              <a:rPr lang="nb-NO" sz="3600"/>
              <a:t>Organisasjonskultur i Naturvernforbundet </a:t>
            </a:r>
          </a:p>
        </p:txBody>
      </p:sp>
    </p:spTree>
    <p:extLst>
      <p:ext uri="{BB962C8B-B14F-4D97-AF65-F5344CB8AC3E}">
        <p14:creationId xmlns:p14="http://schemas.microsoft.com/office/powerpoint/2010/main" val="193238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83F02-B516-7A6C-898C-6D7F039A5B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1E46AC-BD4F-AEDA-E0F3-D0BC94F5C4E5}"/>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10</a:t>
            </a:fld>
            <a:endParaRPr lang="nb-NO"/>
          </a:p>
        </p:txBody>
      </p:sp>
      <p:sp>
        <p:nvSpPr>
          <p:cNvPr id="15" name="Title 14">
            <a:extLst>
              <a:ext uri="{FF2B5EF4-FFF2-40B4-BE49-F238E27FC236}">
                <a16:creationId xmlns:a16="http://schemas.microsoft.com/office/drawing/2014/main" id="{F878BA4D-1EC8-B783-140A-9E1C9CAFB4F6}"/>
              </a:ext>
            </a:extLst>
          </p:cNvPr>
          <p:cNvSpPr>
            <a:spLocks noGrp="1"/>
          </p:cNvSpPr>
          <p:nvPr>
            <p:ph type="title"/>
          </p:nvPr>
        </p:nvSpPr>
        <p:spPr>
          <a:xfrm>
            <a:off x="733411" y="1498732"/>
            <a:ext cx="4649771" cy="1325563"/>
          </a:xfrm>
        </p:spPr>
        <p:txBody>
          <a:bodyPr anchor="b">
            <a:normAutofit/>
          </a:bodyPr>
          <a:lstStyle/>
          <a:p>
            <a:r>
              <a:rPr lang="nb-NO"/>
              <a:t> </a:t>
            </a:r>
          </a:p>
        </p:txBody>
      </p:sp>
      <p:sp>
        <p:nvSpPr>
          <p:cNvPr id="17" name="Text Placeholder 16">
            <a:extLst>
              <a:ext uri="{FF2B5EF4-FFF2-40B4-BE49-F238E27FC236}">
                <a16:creationId xmlns:a16="http://schemas.microsoft.com/office/drawing/2014/main" id="{7FA6B68B-276B-702E-A07C-0FA6A73DAB8A}"/>
              </a:ext>
            </a:extLst>
          </p:cNvPr>
          <p:cNvSpPr>
            <a:spLocks noGrp="1"/>
          </p:cNvSpPr>
          <p:nvPr>
            <p:ph type="body" sz="quarter" idx="15"/>
          </p:nvPr>
        </p:nvSpPr>
        <p:spPr>
          <a:xfrm>
            <a:off x="733412" y="2582562"/>
            <a:ext cx="9501969" cy="3383285"/>
          </a:xfrm>
        </p:spPr>
        <p:txBody>
          <a:bodyPr>
            <a:normAutofit/>
          </a:bodyPr>
          <a:lstStyle/>
          <a:p>
            <a:pPr>
              <a:lnSpc>
                <a:spcPct val="110000"/>
              </a:lnSpc>
            </a:pPr>
            <a:r>
              <a:rPr lang="nb-NO"/>
              <a:t>Være bevisst på hvordan vi møter nye interesserte og aktive. </a:t>
            </a:r>
          </a:p>
          <a:p>
            <a:pPr>
              <a:lnSpc>
                <a:spcPct val="110000"/>
              </a:lnSpc>
            </a:pPr>
            <a:r>
              <a:rPr lang="nb-NO"/>
              <a:t>Bruke en inkluderende tone og språkbruk – pass på «stammespråk». </a:t>
            </a:r>
          </a:p>
          <a:p>
            <a:pPr>
              <a:lnSpc>
                <a:spcPct val="110000"/>
              </a:lnSpc>
            </a:pPr>
            <a:r>
              <a:rPr lang="nb-NO"/>
              <a:t>Ha rom for diskusjoner og uenigheter - uten personangrep. </a:t>
            </a:r>
          </a:p>
          <a:p>
            <a:pPr>
              <a:lnSpc>
                <a:spcPct val="110000"/>
              </a:lnSpc>
            </a:pPr>
            <a:r>
              <a:rPr lang="nb-NO"/>
              <a:t>Konflikter skal forsøksvis løses på lavest mulig nivå. </a:t>
            </a:r>
          </a:p>
          <a:p>
            <a:pPr>
              <a:lnSpc>
                <a:spcPct val="110000"/>
              </a:lnSpc>
            </a:pPr>
            <a:endParaRPr lang="nb-NO"/>
          </a:p>
          <a:p>
            <a:pPr>
              <a:lnSpc>
                <a:spcPct val="110000"/>
              </a:lnSpc>
            </a:pPr>
            <a:r>
              <a:rPr lang="nb-NO"/>
              <a:t>En god organisasjonskultur gjør det lett og attraktivt å engasjere seg i Naturvernforbundet sine lokallag, og gjør at vi vokser som organisasjon! </a:t>
            </a:r>
          </a:p>
        </p:txBody>
      </p:sp>
      <p:sp>
        <p:nvSpPr>
          <p:cNvPr id="4" name="TekstSylinder 3">
            <a:extLst>
              <a:ext uri="{FF2B5EF4-FFF2-40B4-BE49-F238E27FC236}">
                <a16:creationId xmlns:a16="http://schemas.microsoft.com/office/drawing/2014/main" id="{E2C0E795-78A6-B002-E63A-03A27DFDED10}"/>
              </a:ext>
            </a:extLst>
          </p:cNvPr>
          <p:cNvSpPr txBox="1"/>
          <p:nvPr/>
        </p:nvSpPr>
        <p:spPr>
          <a:xfrm>
            <a:off x="733411" y="1071151"/>
            <a:ext cx="5988665" cy="646331"/>
          </a:xfrm>
          <a:prstGeom prst="rect">
            <a:avLst/>
          </a:prstGeom>
          <a:noFill/>
        </p:spPr>
        <p:txBody>
          <a:bodyPr wrap="square" rtlCol="0">
            <a:spAutoFit/>
          </a:bodyPr>
          <a:lstStyle/>
          <a:p>
            <a:r>
              <a:rPr lang="nb-NO" sz="3600" b="1">
                <a:latin typeface="+mj-lt"/>
              </a:rPr>
              <a:t>Vi må skape et fellesskap! </a:t>
            </a:r>
          </a:p>
        </p:txBody>
      </p:sp>
    </p:spTree>
    <p:extLst>
      <p:ext uri="{BB962C8B-B14F-4D97-AF65-F5344CB8AC3E}">
        <p14:creationId xmlns:p14="http://schemas.microsoft.com/office/powerpoint/2010/main" val="422465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17C6D-7C4E-18B0-D84C-5F5D7F036100}"/>
            </a:ext>
          </a:extLst>
        </p:cNvPr>
        <p:cNvGrpSpPr/>
        <p:nvPr/>
      </p:nvGrpSpPr>
      <p:grpSpPr>
        <a:xfrm>
          <a:off x="0" y="0"/>
          <a:ext cx="0" cy="0"/>
          <a:chOff x="0" y="0"/>
          <a:chExt cx="0" cy="0"/>
        </a:xfrm>
      </p:grpSpPr>
      <p:sp>
        <p:nvSpPr>
          <p:cNvPr id="1039" name="Subtitle 2">
            <a:extLst>
              <a:ext uri="{FF2B5EF4-FFF2-40B4-BE49-F238E27FC236}">
                <a16:creationId xmlns:a16="http://schemas.microsoft.com/office/drawing/2014/main" id="{917178A2-53E1-9F92-3E9A-86FF3C1CFFB3}"/>
              </a:ext>
            </a:extLst>
          </p:cNvPr>
          <p:cNvSpPr>
            <a:spLocks noGrp="1"/>
          </p:cNvSpPr>
          <p:nvPr>
            <p:ph type="subTitle" idx="1"/>
          </p:nvPr>
        </p:nvSpPr>
        <p:spPr>
          <a:xfrm>
            <a:off x="5155769" y="3373967"/>
            <a:ext cx="6682003" cy="2750523"/>
          </a:xfrm>
        </p:spPr>
        <p:txBody>
          <a:bodyPr/>
          <a:lstStyle/>
          <a:p>
            <a:pPr marL="342900" indent="-342900">
              <a:buFont typeface="Arial" panose="020B0604020202020204" pitchFamily="34" charset="0"/>
              <a:buChar char="•"/>
            </a:pPr>
            <a:r>
              <a:rPr lang="en-US" err="1"/>
              <a:t>Større</a:t>
            </a:r>
            <a:r>
              <a:rPr lang="en-US"/>
              <a:t> </a:t>
            </a:r>
            <a:r>
              <a:rPr lang="en-US" err="1"/>
              <a:t>fellesskap</a:t>
            </a:r>
            <a:r>
              <a:rPr lang="en-US"/>
              <a:t> – </a:t>
            </a:r>
            <a:r>
              <a:rPr lang="en-US" err="1"/>
              <a:t>flere</a:t>
            </a:r>
            <a:r>
              <a:rPr lang="en-US"/>
              <a:t> med på </a:t>
            </a:r>
            <a:r>
              <a:rPr lang="en-US" err="1"/>
              <a:t>laget</a:t>
            </a:r>
            <a:r>
              <a:rPr lang="en-US"/>
              <a:t> er </a:t>
            </a:r>
            <a:r>
              <a:rPr lang="en-US" err="1"/>
              <a:t>flere</a:t>
            </a:r>
            <a:r>
              <a:rPr lang="en-US"/>
              <a:t> </a:t>
            </a:r>
            <a:r>
              <a:rPr lang="en-US" err="1"/>
              <a:t>til</a:t>
            </a:r>
            <a:r>
              <a:rPr lang="en-US"/>
              <a:t> å dele </a:t>
            </a:r>
            <a:r>
              <a:rPr lang="en-US" err="1"/>
              <a:t>oppgavene</a:t>
            </a:r>
            <a:r>
              <a:rPr lang="en-US"/>
              <a:t> med. </a:t>
            </a:r>
          </a:p>
          <a:p>
            <a:pPr marL="342900" indent="-342900">
              <a:buFont typeface="Arial" panose="020B0604020202020204" pitchFamily="34" charset="0"/>
              <a:buChar char="•"/>
            </a:pPr>
            <a:r>
              <a:rPr lang="en-US"/>
              <a:t>Et </a:t>
            </a:r>
            <a:r>
              <a:rPr lang="en-US" err="1"/>
              <a:t>tydelig</a:t>
            </a:r>
            <a:r>
              <a:rPr lang="en-US"/>
              <a:t> </a:t>
            </a:r>
            <a:r>
              <a:rPr lang="en-US" err="1"/>
              <a:t>tegn</a:t>
            </a:r>
            <a:r>
              <a:rPr lang="en-US"/>
              <a:t> på at vi </a:t>
            </a:r>
            <a:r>
              <a:rPr lang="en-US" err="1"/>
              <a:t>når</a:t>
            </a:r>
            <a:r>
              <a:rPr lang="en-US"/>
              <a:t> </a:t>
            </a:r>
            <a:r>
              <a:rPr lang="en-US" err="1"/>
              <a:t>ut</a:t>
            </a:r>
            <a:r>
              <a:rPr lang="en-US"/>
              <a:t> med </a:t>
            </a:r>
            <a:r>
              <a:rPr lang="en-US" err="1"/>
              <a:t>våre</a:t>
            </a:r>
            <a:r>
              <a:rPr lang="en-US"/>
              <a:t> </a:t>
            </a:r>
            <a:r>
              <a:rPr lang="en-US" err="1"/>
              <a:t>viktige</a:t>
            </a:r>
            <a:r>
              <a:rPr lang="en-US"/>
              <a:t> saker! </a:t>
            </a:r>
          </a:p>
          <a:p>
            <a:pPr marL="342900" indent="-342900">
              <a:buFont typeface="Arial" panose="020B0604020202020204" pitchFamily="34" charset="0"/>
              <a:buChar char="•"/>
            </a:pPr>
            <a:r>
              <a:rPr lang="en-US"/>
              <a:t>Ulik </a:t>
            </a:r>
            <a:r>
              <a:rPr lang="en-US" err="1"/>
              <a:t>kunnskap</a:t>
            </a:r>
            <a:r>
              <a:rPr lang="en-US"/>
              <a:t> og </a:t>
            </a:r>
            <a:r>
              <a:rPr lang="en-US" err="1"/>
              <a:t>tilnærminger</a:t>
            </a:r>
            <a:r>
              <a:rPr lang="en-US"/>
              <a:t> </a:t>
            </a:r>
            <a:r>
              <a:rPr lang="en-US" err="1"/>
              <a:t>til</a:t>
            </a:r>
            <a:r>
              <a:rPr lang="en-US"/>
              <a:t> å </a:t>
            </a:r>
            <a:r>
              <a:rPr lang="en-US" err="1"/>
              <a:t>jobbe</a:t>
            </a:r>
            <a:r>
              <a:rPr lang="en-US"/>
              <a:t> med </a:t>
            </a:r>
            <a:r>
              <a:rPr lang="en-US" err="1"/>
              <a:t>naturvern</a:t>
            </a:r>
            <a:r>
              <a:rPr lang="en-US"/>
              <a:t>.</a:t>
            </a:r>
          </a:p>
          <a:p>
            <a:pPr marL="342900" indent="-342900">
              <a:buFont typeface="Arial" panose="020B0604020202020204" pitchFamily="34" charset="0"/>
              <a:buChar char="•"/>
            </a:pPr>
            <a:r>
              <a:rPr lang="en-US"/>
              <a:t>… og </a:t>
            </a:r>
            <a:r>
              <a:rPr lang="en-US" err="1"/>
              <a:t>en</a:t>
            </a:r>
            <a:r>
              <a:rPr lang="en-US"/>
              <a:t> </a:t>
            </a:r>
            <a:r>
              <a:rPr lang="en-US" err="1"/>
              <a:t>enda</a:t>
            </a:r>
            <a:r>
              <a:rPr lang="en-US"/>
              <a:t> </a:t>
            </a:r>
            <a:r>
              <a:rPr lang="en-US" err="1"/>
              <a:t>sterkere</a:t>
            </a:r>
            <a:r>
              <a:rPr lang="en-US"/>
              <a:t> </a:t>
            </a:r>
            <a:r>
              <a:rPr lang="en-US" err="1"/>
              <a:t>stemme</a:t>
            </a:r>
            <a:r>
              <a:rPr lang="en-US"/>
              <a:t> </a:t>
            </a:r>
            <a:r>
              <a:rPr lang="en-US" err="1"/>
              <a:t>når</a:t>
            </a:r>
            <a:r>
              <a:rPr lang="en-US"/>
              <a:t> vi </a:t>
            </a:r>
            <a:r>
              <a:rPr lang="en-US" err="1"/>
              <a:t>skal</a:t>
            </a:r>
            <a:r>
              <a:rPr lang="en-US"/>
              <a:t> </a:t>
            </a:r>
            <a:r>
              <a:rPr lang="en-US" err="1"/>
              <a:t>påvirke</a:t>
            </a:r>
            <a:r>
              <a:rPr lang="en-US"/>
              <a:t> </a:t>
            </a:r>
            <a:r>
              <a:rPr lang="en-US" err="1"/>
              <a:t>politikerne</a:t>
            </a:r>
            <a:r>
              <a:rPr lang="en-US"/>
              <a:t>. </a:t>
            </a:r>
          </a:p>
          <a:p>
            <a:endParaRPr lang="en-US"/>
          </a:p>
        </p:txBody>
      </p:sp>
      <p:pic>
        <p:nvPicPr>
          <p:cNvPr id="1028" name="Picture 4" descr="Et bilde som inneholder utendørs, tre, klær, person&#10;&#10;Automatisk generert beskrivelse">
            <a:extLst>
              <a:ext uri="{FF2B5EF4-FFF2-40B4-BE49-F238E27FC236}">
                <a16:creationId xmlns:a16="http://schemas.microsoft.com/office/drawing/2014/main" id="{24948123-A792-DEC6-B12E-FB8FF0F89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85" r="21147" b="1"/>
          <a:stretch>
            <a:fillRect/>
          </a:stretch>
        </p:blipFill>
        <p:spPr bwMode="auto">
          <a:xfrm>
            <a:off x="734314" y="730335"/>
            <a:ext cx="3876386" cy="5394156"/>
          </a:xfrm>
          <a:prstGeom prst="rect">
            <a:avLst/>
          </a:prstGeom>
          <a:solidFill>
            <a:srgbClr val="FFFFFF"/>
          </a:solidFill>
        </p:spPr>
      </p:pic>
      <p:sp>
        <p:nvSpPr>
          <p:cNvPr id="2" name="Plassholder for lysbildenummer 1" hidden="1">
            <a:extLst>
              <a:ext uri="{FF2B5EF4-FFF2-40B4-BE49-F238E27FC236}">
                <a16:creationId xmlns:a16="http://schemas.microsoft.com/office/drawing/2014/main" id="{6E2CA61B-33C1-212D-29EB-5AE8651F61D5}"/>
              </a:ext>
            </a:extLst>
          </p:cNvPr>
          <p:cNvSpPr>
            <a:spLocks noGrp="1"/>
          </p:cNvSpPr>
          <p:nvPr>
            <p:ph type="sldNum" sz="quarter" idx="4294967295"/>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11</a:t>
            </a:fld>
            <a:endParaRPr lang="nb-NO"/>
          </a:p>
        </p:txBody>
      </p:sp>
      <p:sp>
        <p:nvSpPr>
          <p:cNvPr id="5" name="Tittel 4">
            <a:extLst>
              <a:ext uri="{FF2B5EF4-FFF2-40B4-BE49-F238E27FC236}">
                <a16:creationId xmlns:a16="http://schemas.microsoft.com/office/drawing/2014/main" id="{DAF0E063-88B7-90C3-ED8A-CD4A90D0A26B}"/>
              </a:ext>
            </a:extLst>
          </p:cNvPr>
          <p:cNvSpPr>
            <a:spLocks noGrp="1"/>
          </p:cNvSpPr>
          <p:nvPr>
            <p:ph type="ctrTitle"/>
          </p:nvPr>
        </p:nvSpPr>
        <p:spPr>
          <a:xfrm>
            <a:off x="5155770" y="1261352"/>
            <a:ext cx="6301916" cy="1394800"/>
          </a:xfrm>
        </p:spPr>
        <p:txBody>
          <a:bodyPr/>
          <a:lstStyle/>
          <a:p>
            <a:r>
              <a:rPr lang="nb-NO" sz="3600"/>
              <a:t>Hva får vi ved å bli flere og mer mangfoldige? </a:t>
            </a:r>
          </a:p>
        </p:txBody>
      </p:sp>
    </p:spTree>
    <p:extLst>
      <p:ext uri="{BB962C8B-B14F-4D97-AF65-F5344CB8AC3E}">
        <p14:creationId xmlns:p14="http://schemas.microsoft.com/office/powerpoint/2010/main" val="33229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325FD02-8FDA-A090-E0D0-B5A70BC3C0AC}"/>
              </a:ext>
            </a:extLst>
          </p:cNvPr>
          <p:cNvSpPr>
            <a:spLocks noGrp="1"/>
          </p:cNvSpPr>
          <p:nvPr>
            <p:ph type="sldNum" sz="quarter" idx="12"/>
          </p:nvPr>
        </p:nvSpPr>
        <p:spPr/>
        <p:txBody>
          <a:bodyPr/>
          <a:lstStyle/>
          <a:p>
            <a:fld id="{A0269F28-EAEE-46E9-879B-415EFE472FE5}" type="slidenum">
              <a:rPr lang="nb-NO" smtClean="0"/>
              <a:pPr/>
              <a:t>12</a:t>
            </a:fld>
            <a:endParaRPr lang="nb-NO"/>
          </a:p>
        </p:txBody>
      </p:sp>
      <p:pic>
        <p:nvPicPr>
          <p:cNvPr id="7" name="Plassholder for bilde 6" descr="Undersøkelse av livet i ferskvann. Foto: Naturvernforbundet i Trøndelag ">
            <a:extLst>
              <a:ext uri="{FF2B5EF4-FFF2-40B4-BE49-F238E27FC236}">
                <a16:creationId xmlns:a16="http://schemas.microsoft.com/office/drawing/2014/main" id="{A2B6C374-BF44-0DE6-7945-5D08B1873F7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883" b="4883"/>
          <a:stretch>
            <a:fillRect/>
          </a:stretch>
        </p:blipFill>
        <p:spPr/>
      </p:pic>
      <p:sp>
        <p:nvSpPr>
          <p:cNvPr id="4" name="Tittel 3">
            <a:extLst>
              <a:ext uri="{FF2B5EF4-FFF2-40B4-BE49-F238E27FC236}">
                <a16:creationId xmlns:a16="http://schemas.microsoft.com/office/drawing/2014/main" id="{3CC3EFB5-663F-23D2-AA9E-2683360AA447}"/>
              </a:ext>
            </a:extLst>
          </p:cNvPr>
          <p:cNvSpPr>
            <a:spLocks noGrp="1"/>
          </p:cNvSpPr>
          <p:nvPr>
            <p:ph type="title"/>
          </p:nvPr>
        </p:nvSpPr>
        <p:spPr>
          <a:xfrm>
            <a:off x="6844142" y="955735"/>
            <a:ext cx="4639850" cy="1325563"/>
          </a:xfrm>
        </p:spPr>
        <p:txBody>
          <a:bodyPr/>
          <a:lstStyle/>
          <a:p>
            <a:r>
              <a:rPr lang="nb-NO" sz="3600"/>
              <a:t>Hvordan jobbe for å bli flere? </a:t>
            </a:r>
          </a:p>
        </p:txBody>
      </p:sp>
      <p:sp>
        <p:nvSpPr>
          <p:cNvPr id="5" name="Plassholder for tekst 4">
            <a:extLst>
              <a:ext uri="{FF2B5EF4-FFF2-40B4-BE49-F238E27FC236}">
                <a16:creationId xmlns:a16="http://schemas.microsoft.com/office/drawing/2014/main" id="{8BD183FC-35B8-44C3-90FE-BB15AC76C891}"/>
              </a:ext>
            </a:extLst>
          </p:cNvPr>
          <p:cNvSpPr>
            <a:spLocks noGrp="1"/>
          </p:cNvSpPr>
          <p:nvPr>
            <p:ph type="body" sz="quarter" idx="15"/>
          </p:nvPr>
        </p:nvSpPr>
        <p:spPr>
          <a:xfrm>
            <a:off x="6835873" y="2563596"/>
            <a:ext cx="4968917" cy="3228159"/>
          </a:xfrm>
        </p:spPr>
        <p:txBody>
          <a:bodyPr/>
          <a:lstStyle/>
          <a:p>
            <a:r>
              <a:rPr lang="nb-NO"/>
              <a:t>Arrangere lavterskel og åpne aktiviteter, turer, møter, eller dugnader.</a:t>
            </a:r>
          </a:p>
          <a:p>
            <a:r>
              <a:rPr lang="nb-NO"/>
              <a:t>Samarbeide med andre grupper, organisasjoner, eller aktører i nærmiljøet (som Birdlife, Røde Kors, Bygdekvinnelaget). </a:t>
            </a:r>
          </a:p>
          <a:p>
            <a:r>
              <a:rPr lang="nb-NO"/>
              <a:t>Invitere bredt til arrangementet, og følg opp nye fjes – inviter til neste aktivitet.</a:t>
            </a:r>
          </a:p>
          <a:p>
            <a:r>
              <a:rPr lang="nb-NO"/>
              <a:t>Spør folk! De fleste som er frivillig et sted har blitt spurt av noen til å begynne med.</a:t>
            </a:r>
          </a:p>
          <a:p>
            <a:endParaRPr lang="nb-NO"/>
          </a:p>
        </p:txBody>
      </p:sp>
      <p:sp>
        <p:nvSpPr>
          <p:cNvPr id="8" name="TekstSylinder 7">
            <a:extLst>
              <a:ext uri="{FF2B5EF4-FFF2-40B4-BE49-F238E27FC236}">
                <a16:creationId xmlns:a16="http://schemas.microsoft.com/office/drawing/2014/main" id="{F1DD584B-51BC-2BA1-D67E-EFDDBA3E7CBF}"/>
              </a:ext>
            </a:extLst>
          </p:cNvPr>
          <p:cNvSpPr txBox="1"/>
          <p:nvPr/>
        </p:nvSpPr>
        <p:spPr>
          <a:xfrm>
            <a:off x="988540" y="6356350"/>
            <a:ext cx="4003589" cy="230832"/>
          </a:xfrm>
          <a:prstGeom prst="rect">
            <a:avLst/>
          </a:prstGeom>
          <a:noFill/>
        </p:spPr>
        <p:txBody>
          <a:bodyPr wrap="square" rtlCol="0">
            <a:spAutoFit/>
          </a:bodyPr>
          <a:lstStyle/>
          <a:p>
            <a:r>
              <a:rPr lang="nb-NO" err="1"/>
              <a:t>Standaktivitet</a:t>
            </a:r>
            <a:r>
              <a:rPr lang="nb-NO"/>
              <a:t>: livet i ferskvann. Foto: Naturvernforbundet i Trøndelag</a:t>
            </a:r>
          </a:p>
        </p:txBody>
      </p:sp>
    </p:spTree>
    <p:extLst>
      <p:ext uri="{BB962C8B-B14F-4D97-AF65-F5344CB8AC3E}">
        <p14:creationId xmlns:p14="http://schemas.microsoft.com/office/powerpoint/2010/main" val="87336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3159B01-456F-F3FA-3476-14374F892C00}"/>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13</a:t>
            </a:fld>
            <a:endParaRPr lang="nb-NO"/>
          </a:p>
        </p:txBody>
      </p:sp>
      <p:pic>
        <p:nvPicPr>
          <p:cNvPr id="6" name="Plassholder for bilde 5" descr="Et bilde som inneholder utendørs, klær, tre, person&#10;&#10;KI-generert innhold kan være feil.">
            <a:extLst>
              <a:ext uri="{FF2B5EF4-FFF2-40B4-BE49-F238E27FC236}">
                <a16:creationId xmlns:a16="http://schemas.microsoft.com/office/drawing/2014/main" id="{960AFE39-E71D-2AFD-69B2-D9A236143BD8}"/>
              </a:ext>
            </a:extLst>
          </p:cNvPr>
          <p:cNvPicPr>
            <a:picLocks noGrp="1" noChangeAspect="1"/>
          </p:cNvPicPr>
          <p:nvPr>
            <p:ph type="pic" sz="quarter" idx="14"/>
          </p:nvPr>
        </p:nvPicPr>
        <p:blipFill>
          <a:blip r:embed="rId3"/>
          <a:srcRect t="12453" b="12453"/>
          <a:stretch/>
        </p:blipFill>
        <p:spPr>
          <a:xfrm>
            <a:off x="10" y="0"/>
            <a:ext cx="6095980" cy="6858000"/>
          </a:xfrm>
          <a:prstGeom prst="rect">
            <a:avLst/>
          </a:prstGeom>
          <a:noFill/>
        </p:spPr>
      </p:pic>
      <p:sp>
        <p:nvSpPr>
          <p:cNvPr id="5" name="Plassholder for tekst 4">
            <a:extLst>
              <a:ext uri="{FF2B5EF4-FFF2-40B4-BE49-F238E27FC236}">
                <a16:creationId xmlns:a16="http://schemas.microsoft.com/office/drawing/2014/main" id="{BA0A574B-83CD-03EA-2E5F-BA84E11064D2}"/>
              </a:ext>
            </a:extLst>
          </p:cNvPr>
          <p:cNvSpPr>
            <a:spLocks noGrp="1"/>
          </p:cNvSpPr>
          <p:nvPr>
            <p:ph type="body" sz="quarter" idx="15"/>
          </p:nvPr>
        </p:nvSpPr>
        <p:spPr>
          <a:xfrm>
            <a:off x="6844141" y="3128191"/>
            <a:ext cx="4630941" cy="3228159"/>
          </a:xfrm>
        </p:spPr>
        <p:txBody>
          <a:bodyPr>
            <a:normAutofit lnSpcReduction="10000"/>
          </a:bodyPr>
          <a:lstStyle/>
          <a:p>
            <a:pPr marL="342900" indent="-342900">
              <a:lnSpc>
                <a:spcPct val="110000"/>
              </a:lnSpc>
              <a:buFont typeface="Arial" panose="020B0604020202020204" pitchFamily="34" charset="0"/>
              <a:buChar char="•"/>
            </a:pPr>
            <a:r>
              <a:rPr lang="nb-NO"/>
              <a:t>Invitasjon: beskriv hva arrangementet handler om, hva som skal skje, og om deltakerne trenger noe spesielt utstyr eller klær.</a:t>
            </a:r>
          </a:p>
          <a:p>
            <a:pPr marL="342900" indent="-342900">
              <a:lnSpc>
                <a:spcPct val="110000"/>
              </a:lnSpc>
              <a:buFont typeface="Arial" panose="020B0604020202020204" pitchFamily="34" charset="0"/>
              <a:buChar char="•"/>
            </a:pPr>
            <a:r>
              <a:rPr lang="nb-NO"/>
              <a:t>Sted: Tenk på hvor arrangementet gjennomføres– må man ha bil for å komme dit, er det et sted mange kjenner? </a:t>
            </a:r>
          </a:p>
          <a:p>
            <a:pPr marL="342900" indent="-342900">
              <a:lnSpc>
                <a:spcPct val="110000"/>
              </a:lnSpc>
              <a:buFont typeface="Arial" panose="020B0604020202020204" pitchFamily="34" charset="0"/>
              <a:buChar char="•"/>
            </a:pPr>
            <a:r>
              <a:rPr lang="nb-NO"/>
              <a:t>Tilpass tidspunkt til når flest mulig kan være med.</a:t>
            </a:r>
          </a:p>
          <a:p>
            <a:pPr marL="342900" indent="-342900">
              <a:lnSpc>
                <a:spcPct val="110000"/>
              </a:lnSpc>
              <a:buFont typeface="Arial" panose="020B0604020202020204" pitchFamily="34" charset="0"/>
              <a:buChar char="•"/>
            </a:pPr>
            <a:endParaRPr lang="nb-NO"/>
          </a:p>
          <a:p>
            <a:pPr>
              <a:lnSpc>
                <a:spcPct val="110000"/>
              </a:lnSpc>
            </a:pPr>
            <a:endParaRPr lang="nb-NO"/>
          </a:p>
          <a:p>
            <a:pPr>
              <a:lnSpc>
                <a:spcPct val="110000"/>
              </a:lnSpc>
            </a:pPr>
            <a:endParaRPr lang="nb-NO"/>
          </a:p>
        </p:txBody>
      </p:sp>
      <p:sp>
        <p:nvSpPr>
          <p:cNvPr id="4" name="Tittel 3">
            <a:extLst>
              <a:ext uri="{FF2B5EF4-FFF2-40B4-BE49-F238E27FC236}">
                <a16:creationId xmlns:a16="http://schemas.microsoft.com/office/drawing/2014/main" id="{CEE4CA61-F4C2-53B3-C608-CB1ACF7D4738}"/>
              </a:ext>
            </a:extLst>
          </p:cNvPr>
          <p:cNvSpPr>
            <a:spLocks noGrp="1"/>
          </p:cNvSpPr>
          <p:nvPr>
            <p:ph type="title"/>
          </p:nvPr>
        </p:nvSpPr>
        <p:spPr>
          <a:xfrm>
            <a:off x="6844141" y="1498732"/>
            <a:ext cx="4639850" cy="1325563"/>
          </a:xfrm>
        </p:spPr>
        <p:txBody>
          <a:bodyPr anchor="b">
            <a:normAutofit/>
          </a:bodyPr>
          <a:lstStyle/>
          <a:p>
            <a:r>
              <a:rPr lang="nb-NO"/>
              <a:t>Inkluderende arrangement </a:t>
            </a:r>
          </a:p>
        </p:txBody>
      </p:sp>
    </p:spTree>
    <p:extLst>
      <p:ext uri="{BB962C8B-B14F-4D97-AF65-F5344CB8AC3E}">
        <p14:creationId xmlns:p14="http://schemas.microsoft.com/office/powerpoint/2010/main" val="222675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B5D08-7210-7F27-C606-DDC4982576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1172F4-CDDC-7D63-AA1B-5179DC369C58}"/>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14</a:t>
            </a:fld>
            <a:endParaRPr lang="nb-NO"/>
          </a:p>
        </p:txBody>
      </p:sp>
      <p:sp>
        <p:nvSpPr>
          <p:cNvPr id="15" name="Title 14">
            <a:extLst>
              <a:ext uri="{FF2B5EF4-FFF2-40B4-BE49-F238E27FC236}">
                <a16:creationId xmlns:a16="http://schemas.microsoft.com/office/drawing/2014/main" id="{8EE0436B-58DA-387A-CAA9-A52F1BD25F71}"/>
              </a:ext>
            </a:extLst>
          </p:cNvPr>
          <p:cNvSpPr>
            <a:spLocks noGrp="1"/>
          </p:cNvSpPr>
          <p:nvPr>
            <p:ph type="title"/>
          </p:nvPr>
        </p:nvSpPr>
        <p:spPr>
          <a:xfrm>
            <a:off x="733411" y="1498732"/>
            <a:ext cx="4649771" cy="1325563"/>
          </a:xfrm>
        </p:spPr>
        <p:txBody>
          <a:bodyPr anchor="b">
            <a:normAutofit/>
          </a:bodyPr>
          <a:lstStyle/>
          <a:p>
            <a:r>
              <a:rPr lang="nb-NO"/>
              <a:t> </a:t>
            </a:r>
          </a:p>
        </p:txBody>
      </p:sp>
      <p:sp>
        <p:nvSpPr>
          <p:cNvPr id="17" name="Text Placeholder 16">
            <a:extLst>
              <a:ext uri="{FF2B5EF4-FFF2-40B4-BE49-F238E27FC236}">
                <a16:creationId xmlns:a16="http://schemas.microsoft.com/office/drawing/2014/main" id="{86A0D0A7-F019-0798-5B70-52AA640F9559}"/>
              </a:ext>
            </a:extLst>
          </p:cNvPr>
          <p:cNvSpPr>
            <a:spLocks noGrp="1"/>
          </p:cNvSpPr>
          <p:nvPr>
            <p:ph type="body" sz="quarter" idx="15"/>
          </p:nvPr>
        </p:nvSpPr>
        <p:spPr>
          <a:xfrm>
            <a:off x="733412" y="3128191"/>
            <a:ext cx="9501969" cy="2837656"/>
          </a:xfrm>
        </p:spPr>
        <p:txBody>
          <a:bodyPr>
            <a:normAutofit/>
          </a:bodyPr>
          <a:lstStyle/>
          <a:p>
            <a:pPr>
              <a:lnSpc>
                <a:spcPct val="110000"/>
              </a:lnSpc>
            </a:pPr>
            <a:r>
              <a:rPr lang="nb-NO"/>
              <a:t>Sanketur av ville vekster </a:t>
            </a:r>
          </a:p>
          <a:p>
            <a:pPr>
              <a:lnSpc>
                <a:spcPct val="110000"/>
              </a:lnSpc>
            </a:pPr>
            <a:r>
              <a:rPr lang="nb-NO"/>
              <a:t>Klesbyttedag og reparasjonskveld </a:t>
            </a:r>
          </a:p>
          <a:p>
            <a:pPr>
              <a:lnSpc>
                <a:spcPct val="110000"/>
              </a:lnSpc>
            </a:pPr>
            <a:r>
              <a:rPr lang="nb-NO"/>
              <a:t>Natursti i skogen eller i fjæra for hele familien </a:t>
            </a:r>
          </a:p>
          <a:p>
            <a:pPr>
              <a:lnSpc>
                <a:spcPct val="110000"/>
              </a:lnSpc>
            </a:pPr>
            <a:r>
              <a:rPr lang="nb-NO"/>
              <a:t>Strandrydding/søppelplukking i naturen </a:t>
            </a:r>
          </a:p>
          <a:p>
            <a:pPr>
              <a:lnSpc>
                <a:spcPct val="110000"/>
              </a:lnSpc>
            </a:pPr>
            <a:r>
              <a:rPr lang="nb-NO"/>
              <a:t>Dugnad mot sitkagran eller andre fremmed-arter </a:t>
            </a:r>
          </a:p>
          <a:p>
            <a:pPr>
              <a:lnSpc>
                <a:spcPct val="110000"/>
              </a:lnSpc>
            </a:pPr>
            <a:r>
              <a:rPr lang="nb-NO"/>
              <a:t>Tur til nedbyggings-truet naturområde med foredrag </a:t>
            </a:r>
          </a:p>
        </p:txBody>
      </p:sp>
      <p:sp>
        <p:nvSpPr>
          <p:cNvPr id="4" name="TekstSylinder 3">
            <a:extLst>
              <a:ext uri="{FF2B5EF4-FFF2-40B4-BE49-F238E27FC236}">
                <a16:creationId xmlns:a16="http://schemas.microsoft.com/office/drawing/2014/main" id="{39D69A00-009A-00A3-4418-9F613722A62F}"/>
              </a:ext>
            </a:extLst>
          </p:cNvPr>
          <p:cNvSpPr txBox="1"/>
          <p:nvPr/>
        </p:nvSpPr>
        <p:spPr>
          <a:xfrm>
            <a:off x="733410" y="1592826"/>
            <a:ext cx="8398233" cy="646331"/>
          </a:xfrm>
          <a:prstGeom prst="rect">
            <a:avLst/>
          </a:prstGeom>
          <a:noFill/>
        </p:spPr>
        <p:txBody>
          <a:bodyPr wrap="square" rtlCol="0">
            <a:spAutoFit/>
          </a:bodyPr>
          <a:lstStyle/>
          <a:p>
            <a:r>
              <a:rPr lang="nb-NO" sz="3600" b="1">
                <a:latin typeface="+mj-lt"/>
              </a:rPr>
              <a:t>Aktivitetsforslag for å få med flere  </a:t>
            </a:r>
          </a:p>
        </p:txBody>
      </p:sp>
    </p:spTree>
    <p:extLst>
      <p:ext uri="{BB962C8B-B14F-4D97-AF65-F5344CB8AC3E}">
        <p14:creationId xmlns:p14="http://schemas.microsoft.com/office/powerpoint/2010/main" val="264231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F79E7A-5538-8979-8242-85CA4D2FC4E3}"/>
              </a:ext>
            </a:extLst>
          </p:cNvPr>
          <p:cNvSpPr>
            <a:spLocks noGrp="1"/>
          </p:cNvSpPr>
          <p:nvPr>
            <p:ph type="title"/>
          </p:nvPr>
        </p:nvSpPr>
        <p:spPr>
          <a:xfrm>
            <a:off x="1680556" y="2274298"/>
            <a:ext cx="8830888" cy="2495410"/>
          </a:xfrm>
        </p:spPr>
        <p:txBody>
          <a:bodyPr anchor="b">
            <a:normAutofit fontScale="90000"/>
          </a:bodyPr>
          <a:lstStyle/>
          <a:p>
            <a:r>
              <a:rPr lang="nb-NO" sz="4000" b="0">
                <a:latin typeface="+mn-lt"/>
              </a:rPr>
              <a:t>Og husk: </a:t>
            </a:r>
            <a:br>
              <a:rPr lang="nb-NO" sz="4000" b="0">
                <a:latin typeface="+mn-lt"/>
              </a:rPr>
            </a:br>
            <a:r>
              <a:rPr lang="nb-NO" sz="4000" b="0">
                <a:latin typeface="+mn-lt"/>
              </a:rPr>
              <a:t>Inviter til neste aktivitet i lokallaget! Det er lett å føle at man må være ekspert, eller kjenne alle de andre. Da hjelper det å treffe et kjent fjes neste gang, eller få en ekstra påminnelse om møtet </a:t>
            </a:r>
          </a:p>
        </p:txBody>
      </p:sp>
      <p:sp>
        <p:nvSpPr>
          <p:cNvPr id="3" name="Slide Number Placeholder 2">
            <a:extLst>
              <a:ext uri="{FF2B5EF4-FFF2-40B4-BE49-F238E27FC236}">
                <a16:creationId xmlns:a16="http://schemas.microsoft.com/office/drawing/2014/main" id="{FFC1BA6A-B6A7-3ECC-4288-50E8FB3AE720}"/>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15</a:t>
            </a:fld>
            <a:endParaRPr lang="nb-NO"/>
          </a:p>
        </p:txBody>
      </p:sp>
    </p:spTree>
    <p:extLst>
      <p:ext uri="{BB962C8B-B14F-4D97-AF65-F5344CB8AC3E}">
        <p14:creationId xmlns:p14="http://schemas.microsoft.com/office/powerpoint/2010/main" val="1071394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66B20B-B9F4-943E-E10D-6A0D8FA8FE62}"/>
              </a:ext>
            </a:extLst>
          </p:cNvPr>
          <p:cNvSpPr>
            <a:spLocks noGrp="1"/>
          </p:cNvSpPr>
          <p:nvPr>
            <p:ph type="title"/>
          </p:nvPr>
        </p:nvSpPr>
        <p:spPr/>
        <p:txBody>
          <a:bodyPr/>
          <a:lstStyle/>
          <a:p>
            <a:r>
              <a:rPr lang="nb-NO" sz="8000" b="0"/>
              <a:t>Diskusjon</a:t>
            </a:r>
          </a:p>
        </p:txBody>
      </p:sp>
      <p:sp>
        <p:nvSpPr>
          <p:cNvPr id="3" name="Plassholder for lysbildenummer 2">
            <a:extLst>
              <a:ext uri="{FF2B5EF4-FFF2-40B4-BE49-F238E27FC236}">
                <a16:creationId xmlns:a16="http://schemas.microsoft.com/office/drawing/2014/main" id="{EF6B2DBC-2BA8-C868-CCDE-0E74038875A9}"/>
              </a:ext>
            </a:extLst>
          </p:cNvPr>
          <p:cNvSpPr>
            <a:spLocks noGrp="1"/>
          </p:cNvSpPr>
          <p:nvPr>
            <p:ph type="sldNum" sz="quarter" idx="12"/>
          </p:nvPr>
        </p:nvSpPr>
        <p:spPr/>
        <p:txBody>
          <a:bodyPr/>
          <a:lstStyle/>
          <a:p>
            <a:fld id="{A0269F28-EAEE-46E9-879B-415EFE472FE5}" type="slidenum">
              <a:rPr lang="nb-NO" smtClean="0"/>
              <a:pPr/>
              <a:t>16</a:t>
            </a:fld>
            <a:endParaRPr lang="nb-NO"/>
          </a:p>
        </p:txBody>
      </p:sp>
      <p:sp>
        <p:nvSpPr>
          <p:cNvPr id="4" name="Plassholder for tekst 3">
            <a:extLst>
              <a:ext uri="{FF2B5EF4-FFF2-40B4-BE49-F238E27FC236}">
                <a16:creationId xmlns:a16="http://schemas.microsoft.com/office/drawing/2014/main" id="{EE763FBC-0FF9-C198-93E1-1AE5D363AECE}"/>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99265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6AF39-EFCE-F703-FC10-DB713C7159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ADCCC0-C6A2-9CE9-8BE9-2EBB57A6EBFE}"/>
              </a:ext>
            </a:extLst>
          </p:cNvPr>
          <p:cNvSpPr>
            <a:spLocks noGrp="1"/>
          </p:cNvSpPr>
          <p:nvPr>
            <p:ph type="title"/>
          </p:nvPr>
        </p:nvSpPr>
        <p:spPr>
          <a:xfrm>
            <a:off x="1680556" y="2212514"/>
            <a:ext cx="8830888" cy="2086900"/>
          </a:xfrm>
        </p:spPr>
        <p:txBody>
          <a:bodyPr anchor="b">
            <a:normAutofit/>
          </a:bodyPr>
          <a:lstStyle/>
          <a:p>
            <a:r>
              <a:rPr lang="nb-NO" sz="3600" b="0"/>
              <a:t>Hvem deltar på aktivitetene våre? Er det noen som mangler? </a:t>
            </a:r>
          </a:p>
        </p:txBody>
      </p:sp>
      <p:sp>
        <p:nvSpPr>
          <p:cNvPr id="3" name="Slide Number Placeholder 2">
            <a:extLst>
              <a:ext uri="{FF2B5EF4-FFF2-40B4-BE49-F238E27FC236}">
                <a16:creationId xmlns:a16="http://schemas.microsoft.com/office/drawing/2014/main" id="{CBE2E3DD-0745-87ED-D739-EB0B6748506B}"/>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17</a:t>
            </a:fld>
            <a:endParaRPr lang="nb-NO"/>
          </a:p>
        </p:txBody>
      </p:sp>
    </p:spTree>
    <p:extLst>
      <p:ext uri="{BB962C8B-B14F-4D97-AF65-F5344CB8AC3E}">
        <p14:creationId xmlns:p14="http://schemas.microsoft.com/office/powerpoint/2010/main" val="129222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F355-A8E9-3364-7CF4-C39F5F9FED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DB523F-442D-00CC-DAE7-DDB22E2CE160}"/>
              </a:ext>
            </a:extLst>
          </p:cNvPr>
          <p:cNvSpPr>
            <a:spLocks noGrp="1"/>
          </p:cNvSpPr>
          <p:nvPr>
            <p:ph type="title"/>
          </p:nvPr>
        </p:nvSpPr>
        <p:spPr>
          <a:xfrm>
            <a:off x="1680556" y="1575814"/>
            <a:ext cx="8830888" cy="3706372"/>
          </a:xfrm>
        </p:spPr>
        <p:txBody>
          <a:bodyPr anchor="b">
            <a:normAutofit/>
          </a:bodyPr>
          <a:lstStyle/>
          <a:p>
            <a:r>
              <a:rPr lang="en-US" sz="3600" b="0"/>
              <a:t>Har vi </a:t>
            </a:r>
            <a:r>
              <a:rPr lang="en-US" sz="3600" b="0" err="1"/>
              <a:t>noen</a:t>
            </a:r>
            <a:r>
              <a:rPr lang="en-US" sz="3600" b="0"/>
              <a:t> </a:t>
            </a:r>
            <a:r>
              <a:rPr lang="en-US" sz="3600" b="0" err="1"/>
              <a:t>aktiviteter</a:t>
            </a:r>
            <a:r>
              <a:rPr lang="en-US" sz="3600" b="0"/>
              <a:t> der vi </a:t>
            </a:r>
            <a:r>
              <a:rPr lang="en-US" sz="3600" b="0" err="1"/>
              <a:t>kan</a:t>
            </a:r>
            <a:r>
              <a:rPr lang="en-US" sz="3600" b="0"/>
              <a:t> </a:t>
            </a:r>
            <a:r>
              <a:rPr lang="en-US" sz="3600" b="0" err="1"/>
              <a:t>invitere</a:t>
            </a:r>
            <a:r>
              <a:rPr lang="en-US" sz="3600" b="0"/>
              <a:t> </a:t>
            </a:r>
            <a:r>
              <a:rPr lang="en-US" sz="3600" b="0" err="1"/>
              <a:t>bredere</a:t>
            </a:r>
            <a:r>
              <a:rPr lang="en-US" sz="3600" b="0"/>
              <a:t>, </a:t>
            </a:r>
            <a:r>
              <a:rPr lang="en-US" sz="3600" b="0" err="1"/>
              <a:t>eller</a:t>
            </a:r>
            <a:r>
              <a:rPr lang="en-US" sz="3600" b="0"/>
              <a:t> </a:t>
            </a:r>
            <a:r>
              <a:rPr lang="en-US" sz="3600" b="0" err="1"/>
              <a:t>som</a:t>
            </a:r>
            <a:r>
              <a:rPr lang="en-US" sz="3600" b="0"/>
              <a:t> vi </a:t>
            </a:r>
            <a:r>
              <a:rPr lang="en-US" sz="3600" b="0" err="1"/>
              <a:t>kan</a:t>
            </a:r>
            <a:r>
              <a:rPr lang="en-US" sz="3600" b="0"/>
              <a:t> </a:t>
            </a:r>
            <a:r>
              <a:rPr lang="en-US" sz="3600" b="0" err="1"/>
              <a:t>tilpasse</a:t>
            </a:r>
            <a:r>
              <a:rPr lang="en-US" sz="3600" b="0"/>
              <a:t>? </a:t>
            </a:r>
            <a:br>
              <a:rPr lang="en-US" sz="3600" b="0"/>
            </a:br>
            <a:r>
              <a:rPr lang="en-US" sz="3600" b="0" err="1"/>
              <a:t>Finnes</a:t>
            </a:r>
            <a:r>
              <a:rPr lang="en-US" sz="3600" b="0"/>
              <a:t> det </a:t>
            </a:r>
            <a:r>
              <a:rPr lang="en-US" sz="3600" b="0" err="1"/>
              <a:t>andre</a:t>
            </a:r>
            <a:r>
              <a:rPr lang="en-US" sz="3600" b="0"/>
              <a:t> </a:t>
            </a:r>
            <a:r>
              <a:rPr lang="en-US" sz="3600" b="0" err="1"/>
              <a:t>organisasjoner</a:t>
            </a:r>
            <a:r>
              <a:rPr lang="en-US" sz="3600" b="0"/>
              <a:t> </a:t>
            </a:r>
            <a:r>
              <a:rPr lang="en-US" sz="3600" b="0" err="1"/>
              <a:t>eller</a:t>
            </a:r>
            <a:r>
              <a:rPr lang="en-US" sz="3600" b="0"/>
              <a:t> </a:t>
            </a:r>
            <a:r>
              <a:rPr lang="en-US" sz="3600" b="0" err="1"/>
              <a:t>grupper</a:t>
            </a:r>
            <a:r>
              <a:rPr lang="en-US" sz="3600" b="0"/>
              <a:t> vi </a:t>
            </a:r>
            <a:r>
              <a:rPr lang="en-US" sz="3600" b="0" err="1"/>
              <a:t>kan</a:t>
            </a:r>
            <a:r>
              <a:rPr lang="en-US" sz="3600" b="0"/>
              <a:t> </a:t>
            </a:r>
            <a:r>
              <a:rPr lang="en-US" sz="3600" b="0" err="1"/>
              <a:t>samarbeide</a:t>
            </a:r>
            <a:r>
              <a:rPr lang="en-US" sz="3600" b="0"/>
              <a:t> på </a:t>
            </a:r>
            <a:r>
              <a:rPr lang="en-US" sz="3600" b="0" err="1"/>
              <a:t>disse</a:t>
            </a:r>
            <a:r>
              <a:rPr lang="en-US" sz="3600" b="0"/>
              <a:t>? </a:t>
            </a:r>
            <a:br>
              <a:rPr lang="en-US" sz="4000" b="0"/>
            </a:br>
            <a:r>
              <a:rPr lang="nb-NO" sz="3000" b="0"/>
              <a:t> </a:t>
            </a:r>
          </a:p>
        </p:txBody>
      </p:sp>
      <p:sp>
        <p:nvSpPr>
          <p:cNvPr id="3" name="Slide Number Placeholder 2">
            <a:extLst>
              <a:ext uri="{FF2B5EF4-FFF2-40B4-BE49-F238E27FC236}">
                <a16:creationId xmlns:a16="http://schemas.microsoft.com/office/drawing/2014/main" id="{A36F99C7-5096-9531-31D9-DCD12F8D2F77}"/>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18</a:t>
            </a:fld>
            <a:endParaRPr lang="nb-NO"/>
          </a:p>
        </p:txBody>
      </p:sp>
    </p:spTree>
    <p:extLst>
      <p:ext uri="{BB962C8B-B14F-4D97-AF65-F5344CB8AC3E}">
        <p14:creationId xmlns:p14="http://schemas.microsoft.com/office/powerpoint/2010/main" val="3445935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A49956-6217-EBA6-8C88-2D2835577624}"/>
              </a:ext>
            </a:extLst>
          </p:cNvPr>
          <p:cNvSpPr>
            <a:spLocks noGrp="1"/>
          </p:cNvSpPr>
          <p:nvPr>
            <p:ph type="title"/>
          </p:nvPr>
        </p:nvSpPr>
        <p:spPr>
          <a:xfrm>
            <a:off x="1332826" y="2096603"/>
            <a:ext cx="8830888" cy="2086900"/>
          </a:xfrm>
        </p:spPr>
        <p:txBody>
          <a:bodyPr/>
          <a:lstStyle/>
          <a:p>
            <a:r>
              <a:rPr lang="nb-NO" sz="3600" b="0"/>
              <a:t>Hvilke andre aktiviteter kan vi teste ut for å treffe nye folk? </a:t>
            </a:r>
          </a:p>
        </p:txBody>
      </p:sp>
      <p:sp>
        <p:nvSpPr>
          <p:cNvPr id="3" name="Plassholder for lysbildenummer 2">
            <a:extLst>
              <a:ext uri="{FF2B5EF4-FFF2-40B4-BE49-F238E27FC236}">
                <a16:creationId xmlns:a16="http://schemas.microsoft.com/office/drawing/2014/main" id="{518377FD-EDD3-09B7-9B62-8C6AF64DBAB6}"/>
              </a:ext>
            </a:extLst>
          </p:cNvPr>
          <p:cNvSpPr>
            <a:spLocks noGrp="1"/>
          </p:cNvSpPr>
          <p:nvPr>
            <p:ph type="sldNum" sz="quarter" idx="12"/>
          </p:nvPr>
        </p:nvSpPr>
        <p:spPr/>
        <p:txBody>
          <a:bodyPr/>
          <a:lstStyle/>
          <a:p>
            <a:fld id="{A0269F28-EAEE-46E9-879B-415EFE472FE5}" type="slidenum">
              <a:rPr lang="nb-NO" smtClean="0"/>
              <a:pPr/>
              <a:t>19</a:t>
            </a:fld>
            <a:endParaRPr lang="nb-NO"/>
          </a:p>
        </p:txBody>
      </p:sp>
    </p:spTree>
    <p:extLst>
      <p:ext uri="{BB962C8B-B14F-4D97-AF65-F5344CB8AC3E}">
        <p14:creationId xmlns:p14="http://schemas.microsoft.com/office/powerpoint/2010/main" val="253987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rgerike Carved tall for mennesker">
            <a:extLst>
              <a:ext uri="{FF2B5EF4-FFF2-40B4-BE49-F238E27FC236}">
                <a16:creationId xmlns:a16="http://schemas.microsoft.com/office/drawing/2014/main" id="{D6ACFB38-9A65-A5D4-577C-3A3622877558}"/>
              </a:ext>
            </a:extLst>
          </p:cNvPr>
          <p:cNvPicPr>
            <a:picLocks noChangeAspect="1"/>
          </p:cNvPicPr>
          <p:nvPr/>
        </p:nvPicPr>
        <p:blipFill>
          <a:blip r:embed="rId3"/>
          <a:srcRect l="18449" r="18217" b="-1"/>
          <a:stretch>
            <a:fillRect/>
          </a:stretch>
        </p:blipFill>
        <p:spPr>
          <a:xfrm>
            <a:off x="6330248" y="263538"/>
            <a:ext cx="5861752" cy="6594461"/>
          </a:xfrm>
          <a:prstGeom prst="rect">
            <a:avLst/>
          </a:prstGeom>
          <a:noFill/>
        </p:spPr>
      </p:pic>
      <p:sp>
        <p:nvSpPr>
          <p:cNvPr id="2" name="Plassholder for lysbildenummer 1">
            <a:extLst>
              <a:ext uri="{FF2B5EF4-FFF2-40B4-BE49-F238E27FC236}">
                <a16:creationId xmlns:a16="http://schemas.microsoft.com/office/drawing/2014/main" id="{4CEB0E4C-CEA1-12DC-3160-9D0C1180FF97}"/>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2</a:t>
            </a:fld>
            <a:endParaRPr lang="nb-NO"/>
          </a:p>
        </p:txBody>
      </p:sp>
      <p:sp>
        <p:nvSpPr>
          <p:cNvPr id="4" name="Tittel 3">
            <a:extLst>
              <a:ext uri="{FF2B5EF4-FFF2-40B4-BE49-F238E27FC236}">
                <a16:creationId xmlns:a16="http://schemas.microsoft.com/office/drawing/2014/main" id="{ED20A6D4-14CF-D98E-E30F-5C3C8CCC268B}"/>
              </a:ext>
            </a:extLst>
          </p:cNvPr>
          <p:cNvSpPr>
            <a:spLocks noGrp="1"/>
          </p:cNvSpPr>
          <p:nvPr>
            <p:ph type="title"/>
          </p:nvPr>
        </p:nvSpPr>
        <p:spPr>
          <a:xfrm>
            <a:off x="733411" y="1498732"/>
            <a:ext cx="4724203" cy="1325563"/>
          </a:xfrm>
        </p:spPr>
        <p:txBody>
          <a:bodyPr anchor="b">
            <a:normAutofit/>
          </a:bodyPr>
          <a:lstStyle/>
          <a:p>
            <a:r>
              <a:rPr lang="nb-NO" sz="3600"/>
              <a:t>Naturvernforbundets grunnsyn </a:t>
            </a:r>
          </a:p>
        </p:txBody>
      </p:sp>
      <p:sp>
        <p:nvSpPr>
          <p:cNvPr id="5" name="Plassholder for tekst 4">
            <a:extLst>
              <a:ext uri="{FF2B5EF4-FFF2-40B4-BE49-F238E27FC236}">
                <a16:creationId xmlns:a16="http://schemas.microsoft.com/office/drawing/2014/main" id="{EC607BC1-1E6E-E030-9A55-76B824C64D61}"/>
              </a:ext>
            </a:extLst>
          </p:cNvPr>
          <p:cNvSpPr>
            <a:spLocks noGrp="1"/>
          </p:cNvSpPr>
          <p:nvPr>
            <p:ph type="body" sz="quarter" idx="15"/>
          </p:nvPr>
        </p:nvSpPr>
        <p:spPr>
          <a:xfrm>
            <a:off x="733412" y="3128190"/>
            <a:ext cx="5128341" cy="3136685"/>
          </a:xfrm>
        </p:spPr>
        <p:txBody>
          <a:bodyPr>
            <a:normAutofit/>
          </a:bodyPr>
          <a:lstStyle/>
          <a:p>
            <a:pPr>
              <a:lnSpc>
                <a:spcPct val="110000"/>
              </a:lnSpc>
            </a:pPr>
            <a:r>
              <a:rPr lang="nb-NO"/>
              <a:t>Vi er en demokratisk, partipolitisk nøytral medlemsorganisasjon. </a:t>
            </a:r>
          </a:p>
          <a:p>
            <a:pPr>
              <a:lnSpc>
                <a:spcPct val="110000"/>
              </a:lnSpc>
            </a:pPr>
            <a:r>
              <a:rPr lang="nb-NO"/>
              <a:t>Vi arbeider for en god representasjon av kjønn, geografi og sosial bakgrunn i organisasjonen. </a:t>
            </a:r>
          </a:p>
          <a:p>
            <a:pPr>
              <a:lnSpc>
                <a:spcPct val="110000"/>
              </a:lnSpc>
            </a:pPr>
            <a:r>
              <a:rPr lang="nb-NO"/>
              <a:t>Vi skal være en trygg arena for våre medlemmer, og for medlemmer i Natur og Ungdom samt Miljøagentene.</a:t>
            </a:r>
          </a:p>
          <a:p>
            <a:pPr>
              <a:lnSpc>
                <a:spcPct val="110000"/>
              </a:lnSpc>
            </a:pPr>
            <a:endParaRPr lang="nb-NO"/>
          </a:p>
        </p:txBody>
      </p:sp>
    </p:spTree>
    <p:extLst>
      <p:ext uri="{BB962C8B-B14F-4D97-AF65-F5344CB8AC3E}">
        <p14:creationId xmlns:p14="http://schemas.microsoft.com/office/powerpoint/2010/main" val="2674565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16D8A28-17A5-DA70-69E6-3EF440392E5B}"/>
              </a:ext>
            </a:extLst>
          </p:cNvPr>
          <p:cNvSpPr>
            <a:spLocks noGrp="1"/>
          </p:cNvSpPr>
          <p:nvPr>
            <p:ph type="sldNum" sz="quarter" idx="12"/>
          </p:nvPr>
        </p:nvSpPr>
        <p:spPr/>
        <p:txBody>
          <a:bodyPr/>
          <a:lstStyle/>
          <a:p>
            <a:fld id="{A0269F28-EAEE-46E9-879B-415EFE472FE5}" type="slidenum">
              <a:rPr lang="nb-NO" smtClean="0"/>
              <a:pPr/>
              <a:t>20</a:t>
            </a:fld>
            <a:endParaRPr lang="nb-NO"/>
          </a:p>
        </p:txBody>
      </p:sp>
      <p:sp>
        <p:nvSpPr>
          <p:cNvPr id="4" name="Plassholder for tekst 3">
            <a:extLst>
              <a:ext uri="{FF2B5EF4-FFF2-40B4-BE49-F238E27FC236}">
                <a16:creationId xmlns:a16="http://schemas.microsoft.com/office/drawing/2014/main" id="{E8920773-A83B-EE7A-DAAE-A561AF7BB44A}"/>
              </a:ext>
            </a:extLst>
          </p:cNvPr>
          <p:cNvSpPr>
            <a:spLocks noGrp="1"/>
          </p:cNvSpPr>
          <p:nvPr>
            <p:ph type="body" sz="quarter" idx="13"/>
          </p:nvPr>
        </p:nvSpPr>
        <p:spPr>
          <a:xfrm>
            <a:off x="1507562" y="2771617"/>
            <a:ext cx="9230662" cy="2554145"/>
          </a:xfrm>
        </p:spPr>
        <p:txBody>
          <a:bodyPr/>
          <a:lstStyle/>
          <a:p>
            <a:r>
              <a:rPr lang="nb-NO"/>
              <a:t>Spørsmål til presentasjonen eller nysgjerrig på mer om hvordan vi kan bygge en god organisasjonskultur? Ta kontakt med organisasjonsavdelingen på </a:t>
            </a:r>
            <a:r>
              <a:rPr lang="nb-NO">
                <a:hlinkClick r:id="rId3"/>
              </a:rPr>
              <a:t>organisasjon@naturvernforbundet.no</a:t>
            </a:r>
            <a:r>
              <a:rPr lang="nb-NO"/>
              <a:t> </a:t>
            </a:r>
          </a:p>
        </p:txBody>
      </p:sp>
    </p:spTree>
    <p:extLst>
      <p:ext uri="{BB962C8B-B14F-4D97-AF65-F5344CB8AC3E}">
        <p14:creationId xmlns:p14="http://schemas.microsoft.com/office/powerpoint/2010/main" val="8328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0DBFF-8AB1-B90A-FFE6-C30B6FF08081}"/>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3</a:t>
            </a:fld>
            <a:endParaRPr lang="nb-NO"/>
          </a:p>
        </p:txBody>
      </p:sp>
      <p:sp>
        <p:nvSpPr>
          <p:cNvPr id="15" name="Title 14">
            <a:extLst>
              <a:ext uri="{FF2B5EF4-FFF2-40B4-BE49-F238E27FC236}">
                <a16:creationId xmlns:a16="http://schemas.microsoft.com/office/drawing/2014/main" id="{84448D8F-3791-804D-6762-563F6BBDF474}"/>
              </a:ext>
            </a:extLst>
          </p:cNvPr>
          <p:cNvSpPr>
            <a:spLocks noGrp="1"/>
          </p:cNvSpPr>
          <p:nvPr>
            <p:ph type="title"/>
          </p:nvPr>
        </p:nvSpPr>
        <p:spPr>
          <a:xfrm>
            <a:off x="733411" y="1498732"/>
            <a:ext cx="4649771" cy="1325563"/>
          </a:xfrm>
        </p:spPr>
        <p:txBody>
          <a:bodyPr anchor="b">
            <a:normAutofit/>
          </a:bodyPr>
          <a:lstStyle/>
          <a:p>
            <a:r>
              <a:rPr lang="nb-NO"/>
              <a:t> </a:t>
            </a:r>
          </a:p>
        </p:txBody>
      </p:sp>
      <p:sp>
        <p:nvSpPr>
          <p:cNvPr id="17" name="Text Placeholder 16">
            <a:extLst>
              <a:ext uri="{FF2B5EF4-FFF2-40B4-BE49-F238E27FC236}">
                <a16:creationId xmlns:a16="http://schemas.microsoft.com/office/drawing/2014/main" id="{0F877228-A1B3-4363-2FB1-3BDA8C524E2B}"/>
              </a:ext>
            </a:extLst>
          </p:cNvPr>
          <p:cNvSpPr>
            <a:spLocks noGrp="1"/>
          </p:cNvSpPr>
          <p:nvPr>
            <p:ph type="body" sz="quarter" idx="15"/>
          </p:nvPr>
        </p:nvSpPr>
        <p:spPr>
          <a:xfrm>
            <a:off x="733412" y="3128191"/>
            <a:ext cx="9501969" cy="2837656"/>
          </a:xfrm>
        </p:spPr>
        <p:txBody>
          <a:bodyPr>
            <a:normAutofit/>
          </a:bodyPr>
          <a:lstStyle/>
          <a:p>
            <a:pPr>
              <a:lnSpc>
                <a:spcPct val="110000"/>
              </a:lnSpc>
            </a:pPr>
            <a:r>
              <a:rPr lang="nb-NO"/>
              <a:t>Sier noe om hvilken etisk standard organisasjonen skal ha, og hvilke handlinger som ikke aksepteres. </a:t>
            </a:r>
          </a:p>
          <a:p>
            <a:pPr>
              <a:lnSpc>
                <a:spcPct val="110000"/>
              </a:lnSpc>
            </a:pPr>
            <a:r>
              <a:rPr lang="nb-NO"/>
              <a:t>Retningslinjene gjelder for alle med tillitsverv og for ansatte, og skal signeres av alle som har arbeidsforhold eller verv i Naturvernforbundet. </a:t>
            </a:r>
          </a:p>
          <a:p>
            <a:pPr>
              <a:lnSpc>
                <a:spcPct val="110000"/>
              </a:lnSpc>
            </a:pPr>
            <a:r>
              <a:rPr lang="nb-NO"/>
              <a:t>Vedtektenes §11 gir mulighet for sanksjonering ved alvorlige brudd på retningslinjene for tillitsvalgte. </a:t>
            </a:r>
          </a:p>
          <a:p>
            <a:pPr>
              <a:lnSpc>
                <a:spcPct val="110000"/>
              </a:lnSpc>
            </a:pPr>
            <a:r>
              <a:rPr lang="nb-NO"/>
              <a:t>Vedtatt 15. juni 2025 av Naturvernforbundets landsstyre.</a:t>
            </a:r>
          </a:p>
          <a:p>
            <a:pPr>
              <a:lnSpc>
                <a:spcPct val="110000"/>
              </a:lnSpc>
            </a:pPr>
            <a:endParaRPr lang="nb-NO"/>
          </a:p>
        </p:txBody>
      </p:sp>
      <p:sp>
        <p:nvSpPr>
          <p:cNvPr id="4" name="TekstSylinder 3">
            <a:extLst>
              <a:ext uri="{FF2B5EF4-FFF2-40B4-BE49-F238E27FC236}">
                <a16:creationId xmlns:a16="http://schemas.microsoft.com/office/drawing/2014/main" id="{7AF5F5B2-7356-4EA1-1993-971568B53A05}"/>
              </a:ext>
            </a:extLst>
          </p:cNvPr>
          <p:cNvSpPr txBox="1"/>
          <p:nvPr/>
        </p:nvSpPr>
        <p:spPr>
          <a:xfrm>
            <a:off x="733411" y="1592826"/>
            <a:ext cx="5250426" cy="1200329"/>
          </a:xfrm>
          <a:prstGeom prst="rect">
            <a:avLst/>
          </a:prstGeom>
          <a:noFill/>
        </p:spPr>
        <p:txBody>
          <a:bodyPr wrap="square" rtlCol="0">
            <a:spAutoFit/>
          </a:bodyPr>
          <a:lstStyle/>
          <a:p>
            <a:r>
              <a:rPr lang="nb-NO" sz="3600" b="1">
                <a:latin typeface="+mj-lt"/>
              </a:rPr>
              <a:t>Etiske retningslinjer for Naturvernforbundet  </a:t>
            </a:r>
          </a:p>
        </p:txBody>
      </p:sp>
    </p:spTree>
    <p:extLst>
      <p:ext uri="{BB962C8B-B14F-4D97-AF65-F5344CB8AC3E}">
        <p14:creationId xmlns:p14="http://schemas.microsoft.com/office/powerpoint/2010/main" val="3561663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19A0-BE93-103F-9628-7194D1D917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D9DE91-9BF1-9AAD-FF3D-EAD9623136B5}"/>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4</a:t>
            </a:fld>
            <a:endParaRPr lang="nb-NO"/>
          </a:p>
        </p:txBody>
      </p:sp>
      <p:sp>
        <p:nvSpPr>
          <p:cNvPr id="15" name="Title 14">
            <a:extLst>
              <a:ext uri="{FF2B5EF4-FFF2-40B4-BE49-F238E27FC236}">
                <a16:creationId xmlns:a16="http://schemas.microsoft.com/office/drawing/2014/main" id="{89155DB5-9D9E-5E2F-E86D-261A93B20464}"/>
              </a:ext>
            </a:extLst>
          </p:cNvPr>
          <p:cNvSpPr>
            <a:spLocks noGrp="1"/>
          </p:cNvSpPr>
          <p:nvPr>
            <p:ph type="title"/>
          </p:nvPr>
        </p:nvSpPr>
        <p:spPr>
          <a:xfrm>
            <a:off x="733411" y="1498732"/>
            <a:ext cx="4649771" cy="1325563"/>
          </a:xfrm>
        </p:spPr>
        <p:txBody>
          <a:bodyPr anchor="b">
            <a:normAutofit/>
          </a:bodyPr>
          <a:lstStyle/>
          <a:p>
            <a:r>
              <a:rPr lang="nb-NO"/>
              <a:t> </a:t>
            </a:r>
          </a:p>
        </p:txBody>
      </p:sp>
      <p:sp>
        <p:nvSpPr>
          <p:cNvPr id="17" name="Text Placeholder 16">
            <a:extLst>
              <a:ext uri="{FF2B5EF4-FFF2-40B4-BE49-F238E27FC236}">
                <a16:creationId xmlns:a16="http://schemas.microsoft.com/office/drawing/2014/main" id="{AE1A089B-B735-7768-87D7-DEC208D33BA2}"/>
              </a:ext>
            </a:extLst>
          </p:cNvPr>
          <p:cNvSpPr>
            <a:spLocks noGrp="1"/>
          </p:cNvSpPr>
          <p:nvPr>
            <p:ph type="body" sz="quarter" idx="15"/>
          </p:nvPr>
        </p:nvSpPr>
        <p:spPr>
          <a:xfrm>
            <a:off x="733412" y="3128190"/>
            <a:ext cx="10239388" cy="3228159"/>
          </a:xfrm>
        </p:spPr>
        <p:txBody>
          <a:bodyPr>
            <a:normAutofit/>
          </a:bodyPr>
          <a:lstStyle/>
          <a:p>
            <a:pPr>
              <a:lnSpc>
                <a:spcPct val="110000"/>
              </a:lnSpc>
            </a:pPr>
            <a:r>
              <a:rPr lang="nb-NO"/>
              <a:t>De etiske retningslinjene gjelder for hele organisasjonen – det gir oss alle et ansvar for å håndheve dem, og gjøre dem kjent i organisasjonen.</a:t>
            </a:r>
          </a:p>
          <a:p>
            <a:pPr>
              <a:lnSpc>
                <a:spcPct val="110000"/>
              </a:lnSpc>
            </a:pPr>
            <a:r>
              <a:rPr lang="nb-NO"/>
              <a:t>Retningslinjene er med på å skape et trygt fellesskap og arbeidsmiljø for alle frivillige, tillitsvalgte, og ansatte i Naturvernforbundet. </a:t>
            </a:r>
          </a:p>
          <a:p>
            <a:pPr>
              <a:lnSpc>
                <a:spcPct val="110000"/>
              </a:lnSpc>
            </a:pPr>
            <a:r>
              <a:rPr lang="nb-NO"/>
              <a:t>Ved brudd på eller mistanke om brudd på de etiske retningslinjene skal Naturvernforbundet sitt etiske utvalg kontaktes. De kan bistå med råd og veiledning, og behandler alle saker konfidensielt.</a:t>
            </a:r>
          </a:p>
          <a:p>
            <a:pPr>
              <a:lnSpc>
                <a:spcPct val="110000"/>
              </a:lnSpc>
            </a:pPr>
            <a:endParaRPr lang="nb-NO"/>
          </a:p>
        </p:txBody>
      </p:sp>
      <p:sp>
        <p:nvSpPr>
          <p:cNvPr id="4" name="TekstSylinder 3">
            <a:extLst>
              <a:ext uri="{FF2B5EF4-FFF2-40B4-BE49-F238E27FC236}">
                <a16:creationId xmlns:a16="http://schemas.microsoft.com/office/drawing/2014/main" id="{6E4EE7D5-787C-876A-AE3E-016F0C5AC36C}"/>
              </a:ext>
            </a:extLst>
          </p:cNvPr>
          <p:cNvSpPr txBox="1"/>
          <p:nvPr/>
        </p:nvSpPr>
        <p:spPr>
          <a:xfrm>
            <a:off x="733411" y="1592826"/>
            <a:ext cx="6371724" cy="1200329"/>
          </a:xfrm>
          <a:prstGeom prst="rect">
            <a:avLst/>
          </a:prstGeom>
          <a:noFill/>
        </p:spPr>
        <p:txBody>
          <a:bodyPr wrap="square" rtlCol="0">
            <a:spAutoFit/>
          </a:bodyPr>
          <a:lstStyle/>
          <a:p>
            <a:r>
              <a:rPr lang="nb-NO" sz="3600" b="1">
                <a:latin typeface="+mj-lt"/>
              </a:rPr>
              <a:t>Felles retningslinjer gir felles ansvar</a:t>
            </a:r>
          </a:p>
        </p:txBody>
      </p:sp>
    </p:spTree>
    <p:extLst>
      <p:ext uri="{BB962C8B-B14F-4D97-AF65-F5344CB8AC3E}">
        <p14:creationId xmlns:p14="http://schemas.microsoft.com/office/powerpoint/2010/main" val="2980374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6EF2F5-F780-75D3-11D3-C20CB22A882D}"/>
              </a:ext>
            </a:extLst>
          </p:cNvPr>
          <p:cNvSpPr>
            <a:spLocks noGrp="1"/>
          </p:cNvSpPr>
          <p:nvPr>
            <p:ph type="title"/>
          </p:nvPr>
        </p:nvSpPr>
        <p:spPr>
          <a:xfrm>
            <a:off x="626789" y="1708545"/>
            <a:ext cx="10739217" cy="1325563"/>
          </a:xfrm>
        </p:spPr>
        <p:txBody>
          <a:bodyPr/>
          <a:lstStyle/>
          <a:p>
            <a:r>
              <a:rPr lang="en-US" sz="5000" err="1"/>
              <a:t>Etisk</a:t>
            </a:r>
            <a:r>
              <a:rPr lang="en-US" sz="5000"/>
              <a:t> </a:t>
            </a:r>
            <a:r>
              <a:rPr lang="en-US" sz="5000" err="1"/>
              <a:t>utvalg</a:t>
            </a:r>
            <a:r>
              <a:rPr lang="en-US" sz="5000"/>
              <a:t> </a:t>
            </a:r>
          </a:p>
        </p:txBody>
      </p:sp>
      <p:sp>
        <p:nvSpPr>
          <p:cNvPr id="4" name="Plassholder for tekst 3">
            <a:extLst>
              <a:ext uri="{FF2B5EF4-FFF2-40B4-BE49-F238E27FC236}">
                <a16:creationId xmlns:a16="http://schemas.microsoft.com/office/drawing/2014/main" id="{C576CFBF-3DE4-AF9D-D60B-3327ABDC7413}"/>
              </a:ext>
            </a:extLst>
          </p:cNvPr>
          <p:cNvSpPr>
            <a:spLocks noGrp="1"/>
          </p:cNvSpPr>
          <p:nvPr>
            <p:ph type="body" sz="quarter" idx="13"/>
          </p:nvPr>
        </p:nvSpPr>
        <p:spPr>
          <a:xfrm>
            <a:off x="393290" y="3681803"/>
            <a:ext cx="10667915" cy="2561681"/>
          </a:xfrm>
        </p:spPr>
        <p:txBody>
          <a:bodyPr>
            <a:normAutofit/>
          </a:bodyPr>
          <a:lstStyle/>
          <a:p>
            <a:pPr marL="285750" indent="-285750" algn="l" fontAlgn="base">
              <a:lnSpc>
                <a:spcPct val="110000"/>
              </a:lnSpc>
              <a:buFont typeface="Arial" panose="020B0604020202020204" pitchFamily="34" charset="0"/>
              <a:buChar char="•"/>
            </a:pPr>
            <a:r>
              <a:rPr lang="nb-NO"/>
              <a:t>Naturvernforbundets etiske utvalg er oppnevnt av landsstyret. De skal behandle varsler i tråd med retningslinjene for håndtering av varslingssaker og Naturvernforbundets etiske retningslinjer. Målet er å sikre en klar og ryddig håndtering.</a:t>
            </a:r>
            <a:endParaRPr lang="en-US"/>
          </a:p>
          <a:p>
            <a:pPr marL="285750" indent="-285750" algn="l" fontAlgn="base">
              <a:lnSpc>
                <a:spcPct val="110000"/>
              </a:lnSpc>
              <a:buFont typeface="Arial" panose="020B0604020202020204" pitchFamily="34" charset="0"/>
              <a:buChar char="•"/>
            </a:pPr>
            <a:r>
              <a:rPr lang="nb-NO"/>
              <a:t>Naturvernforbundets etiske utvalg består av Gunnar Sander, Magnus Storvoll </a:t>
            </a:r>
            <a:r>
              <a:rPr lang="nb-NO" err="1"/>
              <a:t>Strømseth</a:t>
            </a:r>
            <a:r>
              <a:rPr lang="nb-NO"/>
              <a:t>, Lea </a:t>
            </a:r>
            <a:r>
              <a:rPr lang="nb-NO" err="1"/>
              <a:t>Justine</a:t>
            </a:r>
            <a:r>
              <a:rPr lang="nb-NO"/>
              <a:t> Nesheim, </a:t>
            </a:r>
            <a:r>
              <a:rPr lang="nb-NO" err="1"/>
              <a:t>Nordis</a:t>
            </a:r>
            <a:r>
              <a:rPr lang="nb-NO"/>
              <a:t> Vik Olausson, og Dag Arne </a:t>
            </a:r>
            <a:r>
              <a:rPr lang="nb-NO" err="1"/>
              <a:t>Høystad</a:t>
            </a:r>
            <a:r>
              <a:rPr lang="nb-NO"/>
              <a:t>.</a:t>
            </a:r>
          </a:p>
          <a:p>
            <a:pPr marL="285750" indent="-285750" algn="l" fontAlgn="base">
              <a:lnSpc>
                <a:spcPct val="110000"/>
              </a:lnSpc>
              <a:buFont typeface="Arial" panose="020B0604020202020204" pitchFamily="34" charset="0"/>
              <a:buChar char="•"/>
            </a:pPr>
            <a:r>
              <a:rPr lang="nb-NO"/>
              <a:t>Naturvernforbundets etiske utvalg kan kontaktes på epost: etiskutvalg@naturvernforbundet.no. </a:t>
            </a:r>
          </a:p>
          <a:p>
            <a:pPr>
              <a:lnSpc>
                <a:spcPct val="110000"/>
              </a:lnSpc>
            </a:pPr>
            <a:endParaRPr lang="nb-NO" sz="1000"/>
          </a:p>
        </p:txBody>
      </p:sp>
      <p:sp>
        <p:nvSpPr>
          <p:cNvPr id="2" name="Plassholder for lysbildenummer 1" hidden="1">
            <a:extLst>
              <a:ext uri="{FF2B5EF4-FFF2-40B4-BE49-F238E27FC236}">
                <a16:creationId xmlns:a16="http://schemas.microsoft.com/office/drawing/2014/main" id="{7DDC2C28-06F1-C24E-8956-F2207E17C1EB}"/>
              </a:ext>
            </a:extLst>
          </p:cNvPr>
          <p:cNvSpPr>
            <a:spLocks noGrp="1"/>
          </p:cNvSpPr>
          <p:nvPr>
            <p:ph type="sldNum" sz="quarter" idx="4294967295"/>
          </p:nvPr>
        </p:nvSpPr>
        <p:spPr>
          <a:xfrm>
            <a:off x="10738224" y="6356350"/>
            <a:ext cx="745768" cy="238111"/>
          </a:xfrm>
        </p:spPr>
        <p:txBody>
          <a:bodyPr/>
          <a:lstStyle/>
          <a:p>
            <a:pPr>
              <a:spcAft>
                <a:spcPts val="600"/>
              </a:spcAft>
            </a:pPr>
            <a:fld id="{A0269F28-EAEE-46E9-879B-415EFE472FE5}" type="slidenum">
              <a:rPr lang="nb-NO" smtClean="0"/>
              <a:pPr>
                <a:spcAft>
                  <a:spcPts val="600"/>
                </a:spcAft>
              </a:pPr>
              <a:t>5</a:t>
            </a:fld>
            <a:endParaRPr lang="nb-NO"/>
          </a:p>
        </p:txBody>
      </p:sp>
    </p:spTree>
    <p:extLst>
      <p:ext uri="{BB962C8B-B14F-4D97-AF65-F5344CB8AC3E}">
        <p14:creationId xmlns:p14="http://schemas.microsoft.com/office/powerpoint/2010/main" val="1233745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9BD3A9-5B89-1C5A-BF86-B135D19383FA}"/>
              </a:ext>
            </a:extLst>
          </p:cNvPr>
          <p:cNvSpPr>
            <a:spLocks noGrp="1"/>
          </p:cNvSpPr>
          <p:nvPr>
            <p:ph type="title"/>
          </p:nvPr>
        </p:nvSpPr>
        <p:spPr/>
        <p:txBody>
          <a:bodyPr/>
          <a:lstStyle/>
          <a:p>
            <a:r>
              <a:rPr lang="nb-NO"/>
              <a:t>Del 2 </a:t>
            </a:r>
          </a:p>
        </p:txBody>
      </p:sp>
    </p:spTree>
    <p:extLst>
      <p:ext uri="{BB962C8B-B14F-4D97-AF65-F5344CB8AC3E}">
        <p14:creationId xmlns:p14="http://schemas.microsoft.com/office/powerpoint/2010/main" val="368102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7DCD5AE9-26FA-3CDB-B228-9F4EC855AD63}"/>
              </a:ext>
            </a:extLst>
          </p:cNvPr>
          <p:cNvSpPr>
            <a:spLocks noGrp="1"/>
          </p:cNvSpPr>
          <p:nvPr>
            <p:ph type="ctrTitle"/>
          </p:nvPr>
        </p:nvSpPr>
        <p:spPr>
          <a:xfrm>
            <a:off x="5182077" y="1268486"/>
            <a:ext cx="6301916" cy="2387600"/>
          </a:xfrm>
        </p:spPr>
        <p:txBody>
          <a:bodyPr anchor="b">
            <a:normAutofit/>
          </a:bodyPr>
          <a:lstStyle/>
          <a:p>
            <a:r>
              <a:rPr lang="en-US" err="1"/>
              <a:t>Organisasjonskultur</a:t>
            </a:r>
            <a:r>
              <a:rPr lang="en-US"/>
              <a:t> </a:t>
            </a:r>
          </a:p>
        </p:txBody>
      </p:sp>
      <p:pic>
        <p:nvPicPr>
          <p:cNvPr id="3" name="Picture 2" descr="Et bilde som inneholder klær, person, utendørs, jeans&#10;&#10;Automatisk generert beskrivelse">
            <a:extLst>
              <a:ext uri="{FF2B5EF4-FFF2-40B4-BE49-F238E27FC236}">
                <a16:creationId xmlns:a16="http://schemas.microsoft.com/office/drawing/2014/main" id="{BF5EC49F-3894-7B30-AD3C-D219A643C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75" r="26557" b="1"/>
          <a:stretch>
            <a:fillRect/>
          </a:stretch>
        </p:blipFill>
        <p:spPr bwMode="auto">
          <a:xfrm>
            <a:off x="734314" y="730335"/>
            <a:ext cx="3876386" cy="5394156"/>
          </a:xfrm>
          <a:prstGeom prst="rect">
            <a:avLst/>
          </a:prstGeom>
          <a:noFill/>
        </p:spPr>
      </p:pic>
      <p:sp>
        <p:nvSpPr>
          <p:cNvPr id="2" name="Plassholder for lysbildenummer 1" hidden="1">
            <a:extLst>
              <a:ext uri="{FF2B5EF4-FFF2-40B4-BE49-F238E27FC236}">
                <a16:creationId xmlns:a16="http://schemas.microsoft.com/office/drawing/2014/main" id="{19F63051-B324-9621-D95C-76A3DBD97FC1}"/>
              </a:ext>
            </a:extLst>
          </p:cNvPr>
          <p:cNvSpPr>
            <a:spLocks noGrp="1"/>
          </p:cNvSpPr>
          <p:nvPr>
            <p:ph type="sldNum" sz="quarter" idx="4294967295"/>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7</a:t>
            </a:fld>
            <a:endParaRPr lang="nb-NO"/>
          </a:p>
        </p:txBody>
      </p:sp>
    </p:spTree>
    <p:extLst>
      <p:ext uri="{BB962C8B-B14F-4D97-AF65-F5344CB8AC3E}">
        <p14:creationId xmlns:p14="http://schemas.microsoft.com/office/powerpoint/2010/main" val="103804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428E12F-4D16-AF72-D322-F440395ADC02}"/>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8</a:t>
            </a:fld>
            <a:endParaRPr lang="nb-NO"/>
          </a:p>
        </p:txBody>
      </p:sp>
      <p:pic>
        <p:nvPicPr>
          <p:cNvPr id="3" name="Picture 2" descr="Et bilde som inneholder gress, tre, utendørs, person&#10;&#10;Automatisk generert beskrivelse">
            <a:extLst>
              <a:ext uri="{FF2B5EF4-FFF2-40B4-BE49-F238E27FC236}">
                <a16:creationId xmlns:a16="http://schemas.microsoft.com/office/drawing/2014/main" id="{F56DCB02-9416-B0DF-DCC0-CA3172C1A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20" r="25646" b="-1"/>
          <a:stretch>
            <a:fillRect/>
          </a:stretch>
        </p:blipFill>
        <p:spPr bwMode="auto">
          <a:xfrm>
            <a:off x="20" y="10"/>
            <a:ext cx="6095980" cy="6857990"/>
          </a:xfrm>
          <a:prstGeom prst="rect">
            <a:avLst/>
          </a:prstGeom>
          <a:solidFill>
            <a:srgbClr val="FFFFFF"/>
          </a:solidFill>
        </p:spPr>
      </p:pic>
      <p:sp>
        <p:nvSpPr>
          <p:cNvPr id="1034" name="Text Placeholder 3">
            <a:extLst>
              <a:ext uri="{FF2B5EF4-FFF2-40B4-BE49-F238E27FC236}">
                <a16:creationId xmlns:a16="http://schemas.microsoft.com/office/drawing/2014/main" id="{72D1DD8E-8C5F-88B2-55AD-CABDFFBABDBB}"/>
              </a:ext>
            </a:extLst>
          </p:cNvPr>
          <p:cNvSpPr>
            <a:spLocks noGrp="1"/>
          </p:cNvSpPr>
          <p:nvPr>
            <p:ph type="body" sz="quarter" idx="15"/>
          </p:nvPr>
        </p:nvSpPr>
        <p:spPr>
          <a:xfrm>
            <a:off x="6853051" y="2292449"/>
            <a:ext cx="4749014" cy="3941203"/>
          </a:xfrm>
        </p:spPr>
        <p:txBody>
          <a:bodyPr>
            <a:normAutofit fontScale="47500" lnSpcReduction="20000"/>
          </a:bodyPr>
          <a:lstStyle/>
          <a:p>
            <a:pPr fontAlgn="base">
              <a:lnSpc>
                <a:spcPct val="110000"/>
              </a:lnSpc>
            </a:pPr>
            <a:r>
              <a:rPr lang="nb-NO" sz="3800"/>
              <a:t>Landsmøtet 2022 vedtok mål for Naturvernforbundet 2030:</a:t>
            </a:r>
            <a:r>
              <a:rPr lang="en-US" sz="3800"/>
              <a:t>​</a:t>
            </a:r>
          </a:p>
          <a:p>
            <a:pPr fontAlgn="base">
              <a:lnSpc>
                <a:spcPct val="110000"/>
              </a:lnSpc>
            </a:pPr>
            <a:r>
              <a:rPr lang="nb-NO" sz="3800" i="1"/>
              <a:t>«Naturvernforbundet skal fram mot 2030 jobbe for å bli en bred folkebevegelse for natur og klima. For å ha legitimitet i debattene om natur og miljø er det avgjørende at vi er mange og at medlemsmassen og våre aktive speiler befolkningen.</a:t>
            </a:r>
            <a:r>
              <a:rPr lang="nb-NO" sz="3800"/>
              <a:t>​</a:t>
            </a:r>
          </a:p>
          <a:p>
            <a:pPr fontAlgn="base">
              <a:lnSpc>
                <a:spcPct val="110000"/>
              </a:lnSpc>
            </a:pPr>
            <a:r>
              <a:rPr lang="nb-NO" sz="3800" i="1"/>
              <a:t>Det er hele organisasjonens ansvar å nå disse målene»</a:t>
            </a:r>
            <a:r>
              <a:rPr lang="nb-NO" sz="3800"/>
              <a:t>​</a:t>
            </a:r>
          </a:p>
          <a:p>
            <a:pPr fontAlgn="base">
              <a:lnSpc>
                <a:spcPct val="110000"/>
              </a:lnSpc>
            </a:pPr>
            <a:r>
              <a:rPr lang="nb-NO" sz="3800"/>
              <a:t>Dette målet må vi huske på og hjelpe hverandre med å få til. </a:t>
            </a:r>
          </a:p>
          <a:p>
            <a:pPr>
              <a:lnSpc>
                <a:spcPct val="110000"/>
              </a:lnSpc>
            </a:pPr>
            <a:endParaRPr lang="en-US" sz="1300"/>
          </a:p>
        </p:txBody>
      </p:sp>
    </p:spTree>
    <p:extLst>
      <p:ext uri="{BB962C8B-B14F-4D97-AF65-F5344CB8AC3E}">
        <p14:creationId xmlns:p14="http://schemas.microsoft.com/office/powerpoint/2010/main" val="186517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E19FB2-AD65-66FA-6EB5-81D8B131985A}"/>
              </a:ext>
            </a:extLst>
          </p:cNvPr>
          <p:cNvSpPr>
            <a:spLocks noGrp="1"/>
          </p:cNvSpPr>
          <p:nvPr>
            <p:ph type="title"/>
          </p:nvPr>
        </p:nvSpPr>
        <p:spPr/>
        <p:txBody>
          <a:bodyPr/>
          <a:lstStyle/>
          <a:p>
            <a:r>
              <a:rPr lang="nb-NO" sz="4600">
                <a:cs typeface="Arial"/>
              </a:rPr>
              <a:t>Vi må tenke inkludering – hva betyr det?</a:t>
            </a:r>
          </a:p>
        </p:txBody>
      </p:sp>
      <p:sp>
        <p:nvSpPr>
          <p:cNvPr id="3" name="Plassholder for lysbildenummer 2">
            <a:extLst>
              <a:ext uri="{FF2B5EF4-FFF2-40B4-BE49-F238E27FC236}">
                <a16:creationId xmlns:a16="http://schemas.microsoft.com/office/drawing/2014/main" id="{3B2D2EFC-FA50-A2BE-B680-C76B11E6F7E4}"/>
              </a:ext>
            </a:extLst>
          </p:cNvPr>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0269F28-EAEE-46E9-879B-415EFE472FE5}" type="slidenum">
              <a:rPr kumimoji="0" lang="nb-NO" sz="1200" b="1" i="0" u="none" strike="noStrike" kern="1200" cap="none" spc="0" normalizeH="0" baseline="0" noProof="0" smtClean="0">
                <a:ln>
                  <a:noFill/>
                </a:ln>
                <a:solidFill>
                  <a:srgbClr val="736346"/>
                </a:solidFill>
                <a:effectLst/>
                <a:uLnTx/>
                <a:uFillTx/>
                <a:latin typeface="Arial"/>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9</a:t>
            </a:fld>
            <a:endParaRPr kumimoji="0" lang="nb-NO" sz="1200" b="1" i="0" u="none" strike="noStrike" kern="1200" cap="none" spc="0" normalizeH="0" baseline="0" noProof="0">
              <a:ln>
                <a:noFill/>
              </a:ln>
              <a:solidFill>
                <a:srgbClr val="736346"/>
              </a:solidFill>
              <a:effectLst/>
              <a:uLnTx/>
              <a:uFillTx/>
              <a:latin typeface="Arial"/>
              <a:ea typeface="+mn-ea"/>
              <a:cs typeface="+mn-cs"/>
            </a:endParaRPr>
          </a:p>
        </p:txBody>
      </p:sp>
      <p:sp>
        <p:nvSpPr>
          <p:cNvPr id="5" name="Plassholder for tekst 4">
            <a:extLst>
              <a:ext uri="{FF2B5EF4-FFF2-40B4-BE49-F238E27FC236}">
                <a16:creationId xmlns:a16="http://schemas.microsoft.com/office/drawing/2014/main" id="{A15C7E52-9A6A-89FC-6232-D7FAC0FD58DD}"/>
              </a:ext>
            </a:extLst>
          </p:cNvPr>
          <p:cNvSpPr>
            <a:spLocks noGrp="1"/>
          </p:cNvSpPr>
          <p:nvPr>
            <p:ph type="body" sz="quarter" idx="15"/>
          </p:nvPr>
        </p:nvSpPr>
        <p:spPr>
          <a:xfrm>
            <a:off x="6844143" y="3135968"/>
            <a:ext cx="4639850" cy="3326615"/>
          </a:xfrm>
        </p:spPr>
        <p:txBody>
          <a:bodyPr vert="horz" lIns="0" tIns="0" rIns="0" bIns="0" rtlCol="0" anchor="t">
            <a:noAutofit/>
          </a:bodyPr>
          <a:lstStyle/>
          <a:p>
            <a:pPr marL="228600" indent="-228600"/>
            <a:r>
              <a:rPr lang="nb-NO">
                <a:cs typeface="Arial"/>
              </a:rPr>
              <a:t>En vei for å få flere med i demokratisk påvirkning. </a:t>
            </a:r>
          </a:p>
          <a:p>
            <a:pPr marL="228600" indent="-228600"/>
            <a:r>
              <a:rPr lang="nb-NO">
                <a:cs typeface="Arial"/>
              </a:rPr>
              <a:t>Hvordan vi tilpasser aktivitetene våre til ulike grupper.  </a:t>
            </a:r>
          </a:p>
          <a:p>
            <a:pPr marL="228600" indent="-228600"/>
            <a:r>
              <a:rPr lang="nb-NO">
                <a:cs typeface="Arial"/>
              </a:rPr>
              <a:t>Rekruttering til den brede miljøbevegelsen. </a:t>
            </a:r>
          </a:p>
        </p:txBody>
      </p:sp>
      <p:pic>
        <p:nvPicPr>
          <p:cNvPr id="4" name="Plassholder for bilde 3">
            <a:extLst>
              <a:ext uri="{FF2B5EF4-FFF2-40B4-BE49-F238E27FC236}">
                <a16:creationId xmlns:a16="http://schemas.microsoft.com/office/drawing/2014/main" id="{EF08EAAE-04B2-F9D8-E35A-30D2E768ABE5}"/>
              </a:ext>
            </a:extLst>
          </p:cNvPr>
          <p:cNvPicPr>
            <a:picLocks noGrp="1" noChangeAspect="1"/>
          </p:cNvPicPr>
          <p:nvPr>
            <p:ph type="pic" sz="quarter" idx="14"/>
          </p:nvPr>
        </p:nvPicPr>
        <p:blipFill>
          <a:blip r:embed="rId3"/>
          <a:srcRect t="6246" b="6246"/>
          <a:stretch>
            <a:fillRect/>
          </a:stretch>
        </p:blipFill>
        <p:spPr>
          <a:prstGeom prst="rect">
            <a:avLst/>
          </a:prstGeom>
        </p:spPr>
      </p:pic>
    </p:spTree>
    <p:extLst>
      <p:ext uri="{BB962C8B-B14F-4D97-AF65-F5344CB8AC3E}">
        <p14:creationId xmlns:p14="http://schemas.microsoft.com/office/powerpoint/2010/main" val="1477155467"/>
      </p:ext>
    </p:extLst>
  </p:cSld>
  <p:clrMapOvr>
    <a:masterClrMapping/>
  </p:clrMapOvr>
</p:sld>
</file>

<file path=ppt/theme/theme1.xml><?xml version="1.0" encoding="utf-8"?>
<a:theme xmlns:a="http://schemas.openxmlformats.org/drawingml/2006/main" name="Naturvernforbundet">
  <a:themeElements>
    <a:clrScheme name="Office Theme">
      <a:dk1>
        <a:sysClr val="windowText" lastClr="000000"/>
      </a:dk1>
      <a:lt1>
        <a:sysClr val="window" lastClr="FFFFFF"/>
      </a:lt1>
      <a:dk2>
        <a:srgbClr val="17191A"/>
      </a:dk2>
      <a:lt2>
        <a:srgbClr val="F5F9FA"/>
      </a:lt2>
      <a:accent1>
        <a:srgbClr val="0C5F56"/>
      </a:accent1>
      <a:accent2>
        <a:srgbClr val="0C775D"/>
      </a:accent2>
      <a:accent3>
        <a:srgbClr val="B9D6CF"/>
      </a:accent3>
      <a:accent4>
        <a:srgbClr val="E3F1EE"/>
      </a:accent4>
      <a:accent5>
        <a:srgbClr val="E5C58B"/>
      </a:accent5>
      <a:accent6>
        <a:srgbClr val="FBE9C9"/>
      </a:accent6>
      <a:hlink>
        <a:srgbClr val="0563C1"/>
      </a:hlink>
      <a:folHlink>
        <a:srgbClr val="954F72"/>
      </a:folHlink>
    </a:clrScheme>
    <a:fontScheme name="Custom 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vernforbundet_PPT" id="{6B6717CC-FAEB-4BB8-A086-37AD712879F3}" vid="{F90C5BEE-7380-4663-BB69-412963ABE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CDE7BA72ACE764D9E7DE7A32C98FEF5" ma:contentTypeVersion="13" ma:contentTypeDescription="Opprett et nytt dokument." ma:contentTypeScope="" ma:versionID="c09d797a80e2d9841bef6ebaa8d20b23">
  <xsd:schema xmlns:xsd="http://www.w3.org/2001/XMLSchema" xmlns:xs="http://www.w3.org/2001/XMLSchema" xmlns:p="http://schemas.microsoft.com/office/2006/metadata/properties" xmlns:ns2="02114d37-31a5-41b5-afff-1946fcfcd523" xmlns:ns3="d2400619-e1dd-4a5f-9105-61cf4d6a0cab" targetNamespace="http://schemas.microsoft.com/office/2006/metadata/properties" ma:root="true" ma:fieldsID="f70e3ded48869a00c4bc9b7e14c77796" ns2:_="" ns3:_="">
    <xsd:import namespace="02114d37-31a5-41b5-afff-1946fcfcd523"/>
    <xsd:import namespace="d2400619-e1dd-4a5f-9105-61cf4d6a0cab"/>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14d37-31a5-41b5-afff-1946fcfcd5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emerkelapper" ma:readOnly="false" ma:fieldId="{5cf76f15-5ced-4ddc-b409-7134ff3c332f}" ma:taxonomyMulti="true" ma:sspId="647a5b78-5ca9-4760-8579-a6439bb4b90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400619-e1dd-4a5f-9105-61cf4d6a0ca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883b174-77e4-442b-8a4c-e86a401ca533}" ma:internalName="TaxCatchAll" ma:showField="CatchAllData" ma:web="d2400619-e1dd-4a5f-9105-61cf4d6a0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114d37-31a5-41b5-afff-1946fcfcd523">
      <Terms xmlns="http://schemas.microsoft.com/office/infopath/2007/PartnerControls"/>
    </lcf76f155ced4ddcb4097134ff3c332f>
    <TaxCatchAll xmlns="d2400619-e1dd-4a5f-9105-61cf4d6a0cab" xsi:nil="true"/>
  </documentManagement>
</p:properties>
</file>

<file path=customXml/itemProps1.xml><?xml version="1.0" encoding="utf-8"?>
<ds:datastoreItem xmlns:ds="http://schemas.openxmlformats.org/officeDocument/2006/customXml" ds:itemID="{D828509A-5F1E-4037-8C36-53F964409F4D}">
  <ds:schemaRefs>
    <ds:schemaRef ds:uri="02114d37-31a5-41b5-afff-1946fcfcd523"/>
    <ds:schemaRef ds:uri="d2400619-e1dd-4a5f-9105-61cf4d6a0c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9D39C3E-995A-4C21-84A7-33CD0E768C70}">
  <ds:schemaRefs>
    <ds:schemaRef ds:uri="http://schemas.microsoft.com/sharepoint/v3/contenttype/forms"/>
  </ds:schemaRefs>
</ds:datastoreItem>
</file>

<file path=customXml/itemProps3.xml><?xml version="1.0" encoding="utf-8"?>
<ds:datastoreItem xmlns:ds="http://schemas.openxmlformats.org/officeDocument/2006/customXml" ds:itemID="{5952A9A4-BB73-427F-A417-7478B82A33BC}">
  <ds:schemaRefs>
    <ds:schemaRef ds:uri="02114d37-31a5-41b5-afff-1946fcfcd523"/>
    <ds:schemaRef ds:uri="3b00a67f-9791-437e-b702-303a706ea042"/>
    <ds:schemaRef ds:uri="7dc3d6ed-56f1-49b6-b310-0ff680cfe62a"/>
    <ds:schemaRef ds:uri="d2400619-e1dd-4a5f-9105-61cf4d6a0ca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Naturvernforbundet_PPT mal NY juni 2022 (4) (1)</Template>
  <Application>Microsoft Office PowerPoint</Application>
  <PresentationFormat>Widescreen</PresentationFormat>
  <Slides>20</Slides>
  <Notes>18</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Naturvernforbundet</vt:lpstr>
      <vt:lpstr>Organisasjonskultur i Naturvernforbundet </vt:lpstr>
      <vt:lpstr>Naturvernforbundets grunnsyn </vt:lpstr>
      <vt:lpstr> </vt:lpstr>
      <vt:lpstr> </vt:lpstr>
      <vt:lpstr>Etisk utvalg </vt:lpstr>
      <vt:lpstr>Del 2 </vt:lpstr>
      <vt:lpstr>Organisasjonskultur </vt:lpstr>
      <vt:lpstr>PowerPoint Presentation</vt:lpstr>
      <vt:lpstr>Vi må tenke inkludering – hva betyr det?</vt:lpstr>
      <vt:lpstr> </vt:lpstr>
      <vt:lpstr>Hva får vi ved å bli flere og mer mangfoldige? </vt:lpstr>
      <vt:lpstr>Hvordan jobbe for å bli flere? </vt:lpstr>
      <vt:lpstr>Inkluderende arrangement </vt:lpstr>
      <vt:lpstr> </vt:lpstr>
      <vt:lpstr>Og husk:  Inviter til neste aktivitet i lokallaget! Det er lett å føle at man må være ekspert, eller kjenne alle de andre. Da hjelper det å treffe et kjent fjes neste gang, eller få en ekstra påminnelse om møtet </vt:lpstr>
      <vt:lpstr>Diskusjon</vt:lpstr>
      <vt:lpstr>Hvem deltar på aktivitetene våre? Er det noen som mangler? </vt:lpstr>
      <vt:lpstr>Har vi noen aktiviteter der vi kan invitere bredere, eller som vi kan tilpasse?  Finnes det andre organisasjoner eller grupper vi kan samarbeide på disse?   </vt:lpstr>
      <vt:lpstr>Hvilke andre aktiviteter kan vi teste ut for å treffe nye folk?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 Andersen Vågenes</dc:creator>
  <cp:revision>1</cp:revision>
  <dcterms:created xsi:type="dcterms:W3CDTF">2025-06-17T12:32:55Z</dcterms:created>
  <dcterms:modified xsi:type="dcterms:W3CDTF">2025-09-09T12:04:48Z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0x010100CCDE7BA72ACE764D9E7DE7A32C98FEF5</vt:lpwstr>
  </property>
  <property fmtid="{D5CDD505-2E9C-101B-9397-08002B2CF9AE}" pid="3" name="MediaServiceImageTags">
    <vt:lpwstr/>
  </property>
</Properties>
</file>